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71" r:id="rId4"/>
    <p:sldId id="260" r:id="rId5"/>
    <p:sldId id="273" r:id="rId6"/>
    <p:sldId id="276" r:id="rId7"/>
    <p:sldId id="283" r:id="rId8"/>
    <p:sldId id="264" r:id="rId9"/>
    <p:sldId id="282" r:id="rId10"/>
    <p:sldId id="265" r:id="rId11"/>
    <p:sldId id="281" r:id="rId12"/>
    <p:sldId id="266" r:id="rId13"/>
    <p:sldId id="262" r:id="rId14"/>
    <p:sldId id="270" r:id="rId15"/>
    <p:sldId id="28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DACE63-7439-D76F-28D5-E7CD2884E8B8}" v="5" dt="2023-12-07T17:39:50.458"/>
    <p1510:client id="{1A6540C1-0C5B-F342-99C9-145619EDC018}" v="200" dt="2023-12-07T19:01:03.236"/>
    <p1510:client id="{D0C0F949-2156-4FD1-8519-7DF58F9CD3E0}" v="24" dt="2023-12-07T14:28:28.864"/>
    <p1510:client id="{D9CDD880-F396-39EC-B0F3-0D9733AE6641}" v="386" dt="2023-12-07T17:18:42.410"/>
    <p1510:client id="{FD4D2260-2EEC-4DED-B3F2-444ED800128E}" v="10" dt="2023-12-07T17:21:12.4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2" Type="http://schemas.openxmlformats.org/officeDocument/2006/relationships/image" Target="../media/image10.svg"/><Relationship Id="rId1" Type="http://schemas.openxmlformats.org/officeDocument/2006/relationships/image" Target="../media/image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2" Type="http://schemas.openxmlformats.org/officeDocument/2006/relationships/image" Target="../media/image10.svg"/><Relationship Id="rId1"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47F270-C1C3-4BB2-8B71-80F76EA7F2A2}"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C2515F5-ECC0-46E4-9F64-F3B08A38C92D}">
      <dgm:prSet/>
      <dgm:spPr/>
      <dgm:t>
        <a:bodyPr/>
        <a:lstStyle/>
        <a:p>
          <a:pPr>
            <a:lnSpc>
              <a:spcPct val="100000"/>
            </a:lnSpc>
            <a:defRPr cap="all"/>
          </a:pPr>
          <a:r>
            <a:rPr lang="en-IN"/>
            <a:t>How do airlines deal with changes in oil prices and their effect on finances?</a:t>
          </a:r>
          <a:endParaRPr lang="en-US"/>
        </a:p>
      </dgm:t>
    </dgm:pt>
    <dgm:pt modelId="{1B8C9AE5-E273-4520-92C9-4413BBBF76BF}" type="parTrans" cxnId="{9F04FDEF-3CDE-4CAB-800C-0D1269C2B479}">
      <dgm:prSet/>
      <dgm:spPr/>
      <dgm:t>
        <a:bodyPr/>
        <a:lstStyle/>
        <a:p>
          <a:endParaRPr lang="en-US"/>
        </a:p>
      </dgm:t>
    </dgm:pt>
    <dgm:pt modelId="{013DD1CC-3ECA-47BD-84D3-1634AC42982B}" type="sibTrans" cxnId="{9F04FDEF-3CDE-4CAB-800C-0D1269C2B479}">
      <dgm:prSet phldrT="1" phldr="0"/>
      <dgm:spPr/>
      <dgm:t>
        <a:bodyPr/>
        <a:lstStyle/>
        <a:p>
          <a:endParaRPr lang="en-US"/>
        </a:p>
      </dgm:t>
    </dgm:pt>
    <dgm:pt modelId="{EF50556D-3B33-4FAE-9C7A-9FE5AD3128A4}">
      <dgm:prSet/>
      <dgm:spPr/>
      <dgm:t>
        <a:bodyPr/>
        <a:lstStyle/>
        <a:p>
          <a:pPr>
            <a:lnSpc>
              <a:spcPct val="100000"/>
            </a:lnSpc>
            <a:defRPr cap="all"/>
          </a:pPr>
          <a:r>
            <a:rPr lang="en-IN"/>
            <a:t>How do changes in oil prices affect the costs and profits of airlines?</a:t>
          </a:r>
          <a:endParaRPr lang="en-US"/>
        </a:p>
      </dgm:t>
    </dgm:pt>
    <dgm:pt modelId="{C9F8ED00-AB44-47C0-B85C-76F1E0D0999F}" type="parTrans" cxnId="{D21B14F9-4244-4667-A43F-C51936495FBF}">
      <dgm:prSet/>
      <dgm:spPr/>
      <dgm:t>
        <a:bodyPr/>
        <a:lstStyle/>
        <a:p>
          <a:endParaRPr lang="en-US"/>
        </a:p>
      </dgm:t>
    </dgm:pt>
    <dgm:pt modelId="{FA701AB2-E769-4AE9-9B75-BC7A362C6C4C}" type="sibTrans" cxnId="{D21B14F9-4244-4667-A43F-C51936495FBF}">
      <dgm:prSet phldrT="2" phldr="0"/>
      <dgm:spPr/>
      <dgm:t>
        <a:bodyPr/>
        <a:lstStyle/>
        <a:p>
          <a:endParaRPr lang="en-US"/>
        </a:p>
      </dgm:t>
    </dgm:pt>
    <dgm:pt modelId="{2D165046-B697-4769-BFBF-81D8B904C737}" type="pres">
      <dgm:prSet presAssocID="{D247F270-C1C3-4BB2-8B71-80F76EA7F2A2}" presName="root" presStyleCnt="0">
        <dgm:presLayoutVars>
          <dgm:dir/>
          <dgm:resizeHandles val="exact"/>
        </dgm:presLayoutVars>
      </dgm:prSet>
      <dgm:spPr/>
    </dgm:pt>
    <dgm:pt modelId="{A9B470B5-455B-4BB1-A82F-E533D1972EE4}" type="pres">
      <dgm:prSet presAssocID="{DC2515F5-ECC0-46E4-9F64-F3B08A38C92D}" presName="compNode" presStyleCnt="0"/>
      <dgm:spPr/>
    </dgm:pt>
    <dgm:pt modelId="{AC55364A-7135-439C-8424-CA39A34FA036}" type="pres">
      <dgm:prSet presAssocID="{DC2515F5-ECC0-46E4-9F64-F3B08A38C92D}" presName="iconBgRect" presStyleLbl="bgShp" presStyleIdx="0" presStyleCnt="2"/>
      <dgm:spPr/>
    </dgm:pt>
    <dgm:pt modelId="{E4E9E015-3F39-4A15-B44A-039A04F5831E}" type="pres">
      <dgm:prSet presAssocID="{DC2515F5-ECC0-46E4-9F64-F3B08A38C92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eroplane"/>
        </a:ext>
      </dgm:extLst>
    </dgm:pt>
    <dgm:pt modelId="{56E9056F-B5E7-42AF-92E5-C2078FB4190D}" type="pres">
      <dgm:prSet presAssocID="{DC2515F5-ECC0-46E4-9F64-F3B08A38C92D}" presName="spaceRect" presStyleCnt="0"/>
      <dgm:spPr/>
    </dgm:pt>
    <dgm:pt modelId="{EAEBE1A3-EC5C-4BD1-A897-B831F9DE270E}" type="pres">
      <dgm:prSet presAssocID="{DC2515F5-ECC0-46E4-9F64-F3B08A38C92D}" presName="textRect" presStyleLbl="revTx" presStyleIdx="0" presStyleCnt="2">
        <dgm:presLayoutVars>
          <dgm:chMax val="1"/>
          <dgm:chPref val="1"/>
        </dgm:presLayoutVars>
      </dgm:prSet>
      <dgm:spPr/>
    </dgm:pt>
    <dgm:pt modelId="{7EA89579-83B3-4A68-B09F-BC5FCEA03DF4}" type="pres">
      <dgm:prSet presAssocID="{013DD1CC-3ECA-47BD-84D3-1634AC42982B}" presName="sibTrans" presStyleCnt="0"/>
      <dgm:spPr/>
    </dgm:pt>
    <dgm:pt modelId="{8B9C95AA-1220-4767-8CD1-FCA56675F5CF}" type="pres">
      <dgm:prSet presAssocID="{EF50556D-3B33-4FAE-9C7A-9FE5AD3128A4}" presName="compNode" presStyleCnt="0"/>
      <dgm:spPr/>
    </dgm:pt>
    <dgm:pt modelId="{63F5C01B-71FB-4A8F-92AA-862C49433B5C}" type="pres">
      <dgm:prSet presAssocID="{EF50556D-3B33-4FAE-9C7A-9FE5AD3128A4}" presName="iconBgRect" presStyleLbl="bgShp" presStyleIdx="1" presStyleCnt="2"/>
      <dgm:spPr/>
    </dgm:pt>
    <dgm:pt modelId="{25CD2178-1655-4D9D-815A-A4AE8D931C60}" type="pres">
      <dgm:prSet presAssocID="{EF50556D-3B33-4FAE-9C7A-9FE5AD3128A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a:ext>
      </dgm:extLst>
    </dgm:pt>
    <dgm:pt modelId="{43343380-6911-465D-A4D7-01EFC91AAFFB}" type="pres">
      <dgm:prSet presAssocID="{EF50556D-3B33-4FAE-9C7A-9FE5AD3128A4}" presName="spaceRect" presStyleCnt="0"/>
      <dgm:spPr/>
    </dgm:pt>
    <dgm:pt modelId="{E67B8A26-A10B-4A52-8AD8-1AECB803BD18}" type="pres">
      <dgm:prSet presAssocID="{EF50556D-3B33-4FAE-9C7A-9FE5AD3128A4}" presName="textRect" presStyleLbl="revTx" presStyleIdx="1" presStyleCnt="2">
        <dgm:presLayoutVars>
          <dgm:chMax val="1"/>
          <dgm:chPref val="1"/>
        </dgm:presLayoutVars>
      </dgm:prSet>
      <dgm:spPr/>
    </dgm:pt>
  </dgm:ptLst>
  <dgm:cxnLst>
    <dgm:cxn modelId="{F9368CA0-84DC-ED4E-97E2-64686C9BD82D}" type="presOf" srcId="{EF50556D-3B33-4FAE-9C7A-9FE5AD3128A4}" destId="{E67B8A26-A10B-4A52-8AD8-1AECB803BD18}" srcOrd="0" destOrd="0" presId="urn:microsoft.com/office/officeart/2018/5/layout/IconCircleLabelList"/>
    <dgm:cxn modelId="{863F67B7-0D46-F34B-A665-BF4477CEC4F8}" type="presOf" srcId="{D247F270-C1C3-4BB2-8B71-80F76EA7F2A2}" destId="{2D165046-B697-4769-BFBF-81D8B904C737}" srcOrd="0" destOrd="0" presId="urn:microsoft.com/office/officeart/2018/5/layout/IconCircleLabelList"/>
    <dgm:cxn modelId="{A82250C7-DEE2-674B-BC6A-620C38AB45F9}" type="presOf" srcId="{DC2515F5-ECC0-46E4-9F64-F3B08A38C92D}" destId="{EAEBE1A3-EC5C-4BD1-A897-B831F9DE270E}" srcOrd="0" destOrd="0" presId="urn:microsoft.com/office/officeart/2018/5/layout/IconCircleLabelList"/>
    <dgm:cxn modelId="{9F04FDEF-3CDE-4CAB-800C-0D1269C2B479}" srcId="{D247F270-C1C3-4BB2-8B71-80F76EA7F2A2}" destId="{DC2515F5-ECC0-46E4-9F64-F3B08A38C92D}" srcOrd="0" destOrd="0" parTransId="{1B8C9AE5-E273-4520-92C9-4413BBBF76BF}" sibTransId="{013DD1CC-3ECA-47BD-84D3-1634AC42982B}"/>
    <dgm:cxn modelId="{D21B14F9-4244-4667-A43F-C51936495FBF}" srcId="{D247F270-C1C3-4BB2-8B71-80F76EA7F2A2}" destId="{EF50556D-3B33-4FAE-9C7A-9FE5AD3128A4}" srcOrd="1" destOrd="0" parTransId="{C9F8ED00-AB44-47C0-B85C-76F1E0D0999F}" sibTransId="{FA701AB2-E769-4AE9-9B75-BC7A362C6C4C}"/>
    <dgm:cxn modelId="{D188E2B3-26FF-4642-983F-9BA682FFA900}" type="presParOf" srcId="{2D165046-B697-4769-BFBF-81D8B904C737}" destId="{A9B470B5-455B-4BB1-A82F-E533D1972EE4}" srcOrd="0" destOrd="0" presId="urn:microsoft.com/office/officeart/2018/5/layout/IconCircleLabelList"/>
    <dgm:cxn modelId="{0E23FF14-399C-8B41-ACF6-9394C879B22F}" type="presParOf" srcId="{A9B470B5-455B-4BB1-A82F-E533D1972EE4}" destId="{AC55364A-7135-439C-8424-CA39A34FA036}" srcOrd="0" destOrd="0" presId="urn:microsoft.com/office/officeart/2018/5/layout/IconCircleLabelList"/>
    <dgm:cxn modelId="{0E84B32C-0F75-8142-B7EB-C428DA0459BB}" type="presParOf" srcId="{A9B470B5-455B-4BB1-A82F-E533D1972EE4}" destId="{E4E9E015-3F39-4A15-B44A-039A04F5831E}" srcOrd="1" destOrd="0" presId="urn:microsoft.com/office/officeart/2018/5/layout/IconCircleLabelList"/>
    <dgm:cxn modelId="{53A9B5A4-5AEE-DD4C-905A-27AD3DE9E4FE}" type="presParOf" srcId="{A9B470B5-455B-4BB1-A82F-E533D1972EE4}" destId="{56E9056F-B5E7-42AF-92E5-C2078FB4190D}" srcOrd="2" destOrd="0" presId="urn:microsoft.com/office/officeart/2018/5/layout/IconCircleLabelList"/>
    <dgm:cxn modelId="{236396A8-E1EE-9544-8955-BCFEB75131CA}" type="presParOf" srcId="{A9B470B5-455B-4BB1-A82F-E533D1972EE4}" destId="{EAEBE1A3-EC5C-4BD1-A897-B831F9DE270E}" srcOrd="3" destOrd="0" presId="urn:microsoft.com/office/officeart/2018/5/layout/IconCircleLabelList"/>
    <dgm:cxn modelId="{C7C029DA-749C-6344-8B7A-FF0C40BFDEF9}" type="presParOf" srcId="{2D165046-B697-4769-BFBF-81D8B904C737}" destId="{7EA89579-83B3-4A68-B09F-BC5FCEA03DF4}" srcOrd="1" destOrd="0" presId="urn:microsoft.com/office/officeart/2018/5/layout/IconCircleLabelList"/>
    <dgm:cxn modelId="{BA588C07-2A3A-3B40-9C5D-B82CA6C26637}" type="presParOf" srcId="{2D165046-B697-4769-BFBF-81D8B904C737}" destId="{8B9C95AA-1220-4767-8CD1-FCA56675F5CF}" srcOrd="2" destOrd="0" presId="urn:microsoft.com/office/officeart/2018/5/layout/IconCircleLabelList"/>
    <dgm:cxn modelId="{0335D913-7C9C-804F-ADD9-F4FE9832998F}" type="presParOf" srcId="{8B9C95AA-1220-4767-8CD1-FCA56675F5CF}" destId="{63F5C01B-71FB-4A8F-92AA-862C49433B5C}" srcOrd="0" destOrd="0" presId="urn:microsoft.com/office/officeart/2018/5/layout/IconCircleLabelList"/>
    <dgm:cxn modelId="{7B046D0A-7E86-4746-8AB1-FB408F079DC9}" type="presParOf" srcId="{8B9C95AA-1220-4767-8CD1-FCA56675F5CF}" destId="{25CD2178-1655-4D9D-815A-A4AE8D931C60}" srcOrd="1" destOrd="0" presId="urn:microsoft.com/office/officeart/2018/5/layout/IconCircleLabelList"/>
    <dgm:cxn modelId="{10BE7AFA-49FC-1E47-AFC1-C6724AA5A18E}" type="presParOf" srcId="{8B9C95AA-1220-4767-8CD1-FCA56675F5CF}" destId="{43343380-6911-465D-A4D7-01EFC91AAFFB}" srcOrd="2" destOrd="0" presId="urn:microsoft.com/office/officeart/2018/5/layout/IconCircleLabelList"/>
    <dgm:cxn modelId="{48484471-03C0-7641-B200-D0209C477D5B}" type="presParOf" srcId="{8B9C95AA-1220-4767-8CD1-FCA56675F5CF}" destId="{E67B8A26-A10B-4A52-8AD8-1AECB803BD18}"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2F0294-D81E-4C96-9B17-33310D82A14B}"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A963CF8-9F62-41E1-AD3B-BEEB687856BC}">
      <dgm:prSet/>
      <dgm:spPr/>
      <dgm:t>
        <a:bodyPr/>
        <a:lstStyle/>
        <a:p>
          <a:r>
            <a:rPr lang="en-US"/>
            <a:t>Primary </a:t>
          </a:r>
        </a:p>
      </dgm:t>
    </dgm:pt>
    <dgm:pt modelId="{2567AC06-A395-4820-A7BB-4AD498380711}" type="parTrans" cxnId="{811684DD-0BA4-4190-8F91-3E8AFB3D5818}">
      <dgm:prSet/>
      <dgm:spPr/>
      <dgm:t>
        <a:bodyPr/>
        <a:lstStyle/>
        <a:p>
          <a:endParaRPr lang="en-US"/>
        </a:p>
      </dgm:t>
    </dgm:pt>
    <dgm:pt modelId="{9D9E9164-A11A-43E5-B7F9-1F9987324075}" type="sibTrans" cxnId="{811684DD-0BA4-4190-8F91-3E8AFB3D5818}">
      <dgm:prSet/>
      <dgm:spPr/>
      <dgm:t>
        <a:bodyPr/>
        <a:lstStyle/>
        <a:p>
          <a:endParaRPr lang="en-US"/>
        </a:p>
      </dgm:t>
    </dgm:pt>
    <dgm:pt modelId="{EC8A6B20-B567-4EEC-ACC6-BB6E17D43C66}">
      <dgm:prSet/>
      <dgm:spPr/>
      <dgm:t>
        <a:bodyPr/>
        <a:lstStyle/>
        <a:p>
          <a:r>
            <a:rPr lang="en-US"/>
            <a:t>Secondary </a:t>
          </a:r>
        </a:p>
      </dgm:t>
    </dgm:pt>
    <dgm:pt modelId="{5B463DE8-0665-4C33-892B-E4EB12E36FBE}" type="parTrans" cxnId="{9166F225-36A2-421D-BCEE-9997D14A2340}">
      <dgm:prSet/>
      <dgm:spPr/>
      <dgm:t>
        <a:bodyPr/>
        <a:lstStyle/>
        <a:p>
          <a:endParaRPr lang="en-US"/>
        </a:p>
      </dgm:t>
    </dgm:pt>
    <dgm:pt modelId="{5305B233-7320-434D-B842-C3731D38D9AC}" type="sibTrans" cxnId="{9166F225-36A2-421D-BCEE-9997D14A2340}">
      <dgm:prSet/>
      <dgm:spPr/>
      <dgm:t>
        <a:bodyPr/>
        <a:lstStyle/>
        <a:p>
          <a:endParaRPr lang="en-US"/>
        </a:p>
      </dgm:t>
    </dgm:pt>
    <dgm:pt modelId="{43A1A146-FCD9-41EA-9D39-D738FB2A4CF6}" type="pres">
      <dgm:prSet presAssocID="{D82F0294-D81E-4C96-9B17-33310D82A14B}" presName="root" presStyleCnt="0">
        <dgm:presLayoutVars>
          <dgm:dir/>
          <dgm:resizeHandles val="exact"/>
        </dgm:presLayoutVars>
      </dgm:prSet>
      <dgm:spPr/>
    </dgm:pt>
    <dgm:pt modelId="{5CBB3B89-0B42-4948-8F4D-ECD42FB472EC}" type="pres">
      <dgm:prSet presAssocID="{9A963CF8-9F62-41E1-AD3B-BEEB687856BC}" presName="compNode" presStyleCnt="0"/>
      <dgm:spPr/>
    </dgm:pt>
    <dgm:pt modelId="{0C905D47-28FF-4A16-84D2-048145E71763}" type="pres">
      <dgm:prSet presAssocID="{9A963CF8-9F62-41E1-AD3B-BEEB687856B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rve"/>
        </a:ext>
      </dgm:extLst>
    </dgm:pt>
    <dgm:pt modelId="{E313B992-E357-4C1F-A66B-D84D54A732D3}" type="pres">
      <dgm:prSet presAssocID="{9A963CF8-9F62-41E1-AD3B-BEEB687856BC}" presName="spaceRect" presStyleCnt="0"/>
      <dgm:spPr/>
    </dgm:pt>
    <dgm:pt modelId="{1C37CCE4-06B8-46E7-8ACA-BF1172F5E1EE}" type="pres">
      <dgm:prSet presAssocID="{9A963CF8-9F62-41E1-AD3B-BEEB687856BC}" presName="textRect" presStyleLbl="revTx" presStyleIdx="0" presStyleCnt="2">
        <dgm:presLayoutVars>
          <dgm:chMax val="1"/>
          <dgm:chPref val="1"/>
        </dgm:presLayoutVars>
      </dgm:prSet>
      <dgm:spPr/>
    </dgm:pt>
    <dgm:pt modelId="{1309C99B-CA25-44C5-8D74-863C1307CDEE}" type="pres">
      <dgm:prSet presAssocID="{9D9E9164-A11A-43E5-B7F9-1F9987324075}" presName="sibTrans" presStyleCnt="0"/>
      <dgm:spPr/>
    </dgm:pt>
    <dgm:pt modelId="{F5D3097A-2E10-48F8-B388-C87C43085B91}" type="pres">
      <dgm:prSet presAssocID="{EC8A6B20-B567-4EEC-ACC6-BB6E17D43C66}" presName="compNode" presStyleCnt="0"/>
      <dgm:spPr/>
    </dgm:pt>
    <dgm:pt modelId="{0167CADD-74C3-4CD7-9CC2-D986627E9C8C}" type="pres">
      <dgm:prSet presAssocID="{EC8A6B20-B567-4EEC-ACC6-BB6E17D43C66}" presName="iconRect" presStyleLbl="node1" presStyleIdx="1" presStyleCnt="2" custFlipVert="1" custFlipHor="0" custScaleX="4821" custScaleY="4715"/>
      <dgm:spPr>
        <a:ln>
          <a:noFill/>
        </a:ln>
      </dgm:spPr>
    </dgm:pt>
    <dgm:pt modelId="{2E390FF4-7322-4B03-B115-14843EDBF92D}" type="pres">
      <dgm:prSet presAssocID="{EC8A6B20-B567-4EEC-ACC6-BB6E17D43C66}" presName="spaceRect" presStyleCnt="0"/>
      <dgm:spPr/>
    </dgm:pt>
    <dgm:pt modelId="{640665FF-40D6-41D1-B208-26559C8D8CCF}" type="pres">
      <dgm:prSet presAssocID="{EC8A6B20-B567-4EEC-ACC6-BB6E17D43C66}" presName="textRect" presStyleLbl="revTx" presStyleIdx="1" presStyleCnt="2" custLinFactNeighborX="1774" custLinFactNeighborY="49277">
        <dgm:presLayoutVars>
          <dgm:chMax val="1"/>
          <dgm:chPref val="1"/>
        </dgm:presLayoutVars>
      </dgm:prSet>
      <dgm:spPr/>
    </dgm:pt>
  </dgm:ptLst>
  <dgm:cxnLst>
    <dgm:cxn modelId="{9166F225-36A2-421D-BCEE-9997D14A2340}" srcId="{D82F0294-D81E-4C96-9B17-33310D82A14B}" destId="{EC8A6B20-B567-4EEC-ACC6-BB6E17D43C66}" srcOrd="1" destOrd="0" parTransId="{5B463DE8-0665-4C33-892B-E4EB12E36FBE}" sibTransId="{5305B233-7320-434D-B842-C3731D38D9AC}"/>
    <dgm:cxn modelId="{2DA8AE69-AF05-4FA1-AC14-59C328DF6059}" type="presOf" srcId="{D82F0294-D81E-4C96-9B17-33310D82A14B}" destId="{43A1A146-FCD9-41EA-9D39-D738FB2A4CF6}" srcOrd="0" destOrd="0" presId="urn:microsoft.com/office/officeart/2018/2/layout/IconLabelList"/>
    <dgm:cxn modelId="{A517F275-EFCE-4271-AC0F-01B961C92BCF}" type="presOf" srcId="{9A963CF8-9F62-41E1-AD3B-BEEB687856BC}" destId="{1C37CCE4-06B8-46E7-8ACA-BF1172F5E1EE}" srcOrd="0" destOrd="0" presId="urn:microsoft.com/office/officeart/2018/2/layout/IconLabelList"/>
    <dgm:cxn modelId="{417C21BE-642D-4BB7-A2F8-BE7D476615BA}" type="presOf" srcId="{EC8A6B20-B567-4EEC-ACC6-BB6E17D43C66}" destId="{640665FF-40D6-41D1-B208-26559C8D8CCF}" srcOrd="0" destOrd="0" presId="urn:microsoft.com/office/officeart/2018/2/layout/IconLabelList"/>
    <dgm:cxn modelId="{811684DD-0BA4-4190-8F91-3E8AFB3D5818}" srcId="{D82F0294-D81E-4C96-9B17-33310D82A14B}" destId="{9A963CF8-9F62-41E1-AD3B-BEEB687856BC}" srcOrd="0" destOrd="0" parTransId="{2567AC06-A395-4820-A7BB-4AD498380711}" sibTransId="{9D9E9164-A11A-43E5-B7F9-1F9987324075}"/>
    <dgm:cxn modelId="{52CB61B7-E832-4889-8C0A-964100A68862}" type="presParOf" srcId="{43A1A146-FCD9-41EA-9D39-D738FB2A4CF6}" destId="{5CBB3B89-0B42-4948-8F4D-ECD42FB472EC}" srcOrd="0" destOrd="0" presId="urn:microsoft.com/office/officeart/2018/2/layout/IconLabelList"/>
    <dgm:cxn modelId="{E749143D-AFB6-4415-AF00-948DC3867F79}" type="presParOf" srcId="{5CBB3B89-0B42-4948-8F4D-ECD42FB472EC}" destId="{0C905D47-28FF-4A16-84D2-048145E71763}" srcOrd="0" destOrd="0" presId="urn:microsoft.com/office/officeart/2018/2/layout/IconLabelList"/>
    <dgm:cxn modelId="{80DF7A01-DE5C-460B-BEFD-3552B572C918}" type="presParOf" srcId="{5CBB3B89-0B42-4948-8F4D-ECD42FB472EC}" destId="{E313B992-E357-4C1F-A66B-D84D54A732D3}" srcOrd="1" destOrd="0" presId="urn:microsoft.com/office/officeart/2018/2/layout/IconLabelList"/>
    <dgm:cxn modelId="{B207DCF3-207B-4A6D-B271-29637A8DAE6F}" type="presParOf" srcId="{5CBB3B89-0B42-4948-8F4D-ECD42FB472EC}" destId="{1C37CCE4-06B8-46E7-8ACA-BF1172F5E1EE}" srcOrd="2" destOrd="0" presId="urn:microsoft.com/office/officeart/2018/2/layout/IconLabelList"/>
    <dgm:cxn modelId="{0CA7ABAB-9506-4440-BF69-40DD111B806B}" type="presParOf" srcId="{43A1A146-FCD9-41EA-9D39-D738FB2A4CF6}" destId="{1309C99B-CA25-44C5-8D74-863C1307CDEE}" srcOrd="1" destOrd="0" presId="urn:microsoft.com/office/officeart/2018/2/layout/IconLabelList"/>
    <dgm:cxn modelId="{B15EDB2E-E369-4FDD-8D61-3CDCCBFF1653}" type="presParOf" srcId="{43A1A146-FCD9-41EA-9D39-D738FB2A4CF6}" destId="{F5D3097A-2E10-48F8-B388-C87C43085B91}" srcOrd="2" destOrd="0" presId="urn:microsoft.com/office/officeart/2018/2/layout/IconLabelList"/>
    <dgm:cxn modelId="{749D994C-B03F-42F7-8005-AA9531AA9DE0}" type="presParOf" srcId="{F5D3097A-2E10-48F8-B388-C87C43085B91}" destId="{0167CADD-74C3-4CD7-9CC2-D986627E9C8C}" srcOrd="0" destOrd="0" presId="urn:microsoft.com/office/officeart/2018/2/layout/IconLabelList"/>
    <dgm:cxn modelId="{9682D4C8-08AF-45BC-88FF-4E4294ABC792}" type="presParOf" srcId="{F5D3097A-2E10-48F8-B388-C87C43085B91}" destId="{2E390FF4-7322-4B03-B115-14843EDBF92D}" srcOrd="1" destOrd="0" presId="urn:microsoft.com/office/officeart/2018/2/layout/IconLabelList"/>
    <dgm:cxn modelId="{A99A6CCB-35BB-452C-B3C3-0655E057E862}" type="presParOf" srcId="{F5D3097A-2E10-48F8-B388-C87C43085B91}" destId="{640665FF-40D6-41D1-B208-26559C8D8CC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676524-10E2-45E9-9807-CF05CBF2F237}" type="doc">
      <dgm:prSet loTypeId="urn:microsoft.com/office/officeart/2016/7/layout/ChevronBlockProcess" loCatId="process" qsTypeId="urn:microsoft.com/office/officeart/2005/8/quickstyle/simple2" qsCatId="simple" csTypeId="urn:microsoft.com/office/officeart/2005/8/colors/colorful2" csCatId="colorful"/>
      <dgm:spPr/>
      <dgm:t>
        <a:bodyPr/>
        <a:lstStyle/>
        <a:p>
          <a:endParaRPr lang="en-US"/>
        </a:p>
      </dgm:t>
    </dgm:pt>
    <dgm:pt modelId="{CFB26D3D-0A15-4EC5-879E-9EA69B9EA471}">
      <dgm:prSet/>
      <dgm:spPr/>
      <dgm:t>
        <a:bodyPr/>
        <a:lstStyle/>
        <a:p>
          <a:r>
            <a:rPr lang="en-US"/>
            <a:t>Step 1</a:t>
          </a:r>
        </a:p>
      </dgm:t>
    </dgm:pt>
    <dgm:pt modelId="{3A9EAF56-8A8B-4363-97CF-C9AF31E5DC85}" type="parTrans" cxnId="{46585C49-CEBC-45EB-A4AB-2F2B81665045}">
      <dgm:prSet/>
      <dgm:spPr/>
      <dgm:t>
        <a:bodyPr/>
        <a:lstStyle/>
        <a:p>
          <a:endParaRPr lang="en-US"/>
        </a:p>
      </dgm:t>
    </dgm:pt>
    <dgm:pt modelId="{3C1A51F8-FD0E-4B27-974F-412F126B25AB}" type="sibTrans" cxnId="{46585C49-CEBC-45EB-A4AB-2F2B81665045}">
      <dgm:prSet/>
      <dgm:spPr/>
      <dgm:t>
        <a:bodyPr/>
        <a:lstStyle/>
        <a:p>
          <a:endParaRPr lang="en-US"/>
        </a:p>
      </dgm:t>
    </dgm:pt>
    <dgm:pt modelId="{98507612-17F6-4BC6-A593-DF2EDF819848}">
      <dgm:prSet/>
      <dgm:spPr/>
      <dgm:t>
        <a:bodyPr/>
        <a:lstStyle/>
        <a:p>
          <a:r>
            <a:rPr lang="en-US"/>
            <a:t>Step 1</a:t>
          </a:r>
        </a:p>
      </dgm:t>
    </dgm:pt>
    <dgm:pt modelId="{BB8D0E0B-C330-449F-81A2-2BC1499DABF9}" type="parTrans" cxnId="{84B70645-B179-4242-993E-7F06C5F9606D}">
      <dgm:prSet/>
      <dgm:spPr/>
      <dgm:t>
        <a:bodyPr/>
        <a:lstStyle/>
        <a:p>
          <a:endParaRPr lang="en-US"/>
        </a:p>
      </dgm:t>
    </dgm:pt>
    <dgm:pt modelId="{FE767274-AEEA-407D-A555-5B2A2D44912C}" type="sibTrans" cxnId="{84B70645-B179-4242-993E-7F06C5F9606D}">
      <dgm:prSet/>
      <dgm:spPr/>
      <dgm:t>
        <a:bodyPr/>
        <a:lstStyle/>
        <a:p>
          <a:endParaRPr lang="en-US"/>
        </a:p>
      </dgm:t>
    </dgm:pt>
    <dgm:pt modelId="{259DE74E-63F1-4EC5-8FB6-1DF0D4F86823}">
      <dgm:prSet/>
      <dgm:spPr/>
      <dgm:t>
        <a:bodyPr/>
        <a:lstStyle/>
        <a:p>
          <a:r>
            <a:rPr lang="en-US"/>
            <a:t>Data Discovery</a:t>
          </a:r>
        </a:p>
      </dgm:t>
    </dgm:pt>
    <dgm:pt modelId="{AFC74B8B-110A-4A5F-9583-D52390C25E6D}" type="parTrans" cxnId="{1B068CBA-577A-49C6-803B-B18AD7C58973}">
      <dgm:prSet/>
      <dgm:spPr/>
      <dgm:t>
        <a:bodyPr/>
        <a:lstStyle/>
        <a:p>
          <a:endParaRPr lang="en-US"/>
        </a:p>
      </dgm:t>
    </dgm:pt>
    <dgm:pt modelId="{58F4FEEE-5038-4EB5-8E63-B1FAED35DD7C}" type="sibTrans" cxnId="{1B068CBA-577A-49C6-803B-B18AD7C58973}">
      <dgm:prSet/>
      <dgm:spPr/>
      <dgm:t>
        <a:bodyPr/>
        <a:lstStyle/>
        <a:p>
          <a:endParaRPr lang="en-US"/>
        </a:p>
      </dgm:t>
    </dgm:pt>
    <dgm:pt modelId="{A6333A63-E075-438F-92C4-584753CA1E95}">
      <dgm:prSet/>
      <dgm:spPr/>
      <dgm:t>
        <a:bodyPr/>
        <a:lstStyle/>
        <a:p>
          <a:r>
            <a:rPr lang="en-US"/>
            <a:t>Step 2</a:t>
          </a:r>
        </a:p>
      </dgm:t>
    </dgm:pt>
    <dgm:pt modelId="{81367D1D-0A16-4431-900A-D979D992E6F4}" type="parTrans" cxnId="{8C01BDB6-0B2A-48E8-B128-50064C273EB2}">
      <dgm:prSet/>
      <dgm:spPr/>
      <dgm:t>
        <a:bodyPr/>
        <a:lstStyle/>
        <a:p>
          <a:endParaRPr lang="en-US"/>
        </a:p>
      </dgm:t>
    </dgm:pt>
    <dgm:pt modelId="{0E3426C1-3651-4A9E-8FC5-C0A78102A355}" type="sibTrans" cxnId="{8C01BDB6-0B2A-48E8-B128-50064C273EB2}">
      <dgm:prSet/>
      <dgm:spPr/>
      <dgm:t>
        <a:bodyPr/>
        <a:lstStyle/>
        <a:p>
          <a:endParaRPr lang="en-US"/>
        </a:p>
      </dgm:t>
    </dgm:pt>
    <dgm:pt modelId="{4265DEB9-6CEB-4DB7-9347-2AD69D32EA06}">
      <dgm:prSet/>
      <dgm:spPr/>
      <dgm:t>
        <a:bodyPr/>
        <a:lstStyle/>
        <a:p>
          <a:r>
            <a:rPr lang="en-US"/>
            <a:t>Step 2</a:t>
          </a:r>
        </a:p>
      </dgm:t>
    </dgm:pt>
    <dgm:pt modelId="{616BFBB0-53B3-4156-A724-A3CE1808BABB}" type="parTrans" cxnId="{83A159D3-00DC-4B47-87BB-9242B05CA782}">
      <dgm:prSet/>
      <dgm:spPr/>
      <dgm:t>
        <a:bodyPr/>
        <a:lstStyle/>
        <a:p>
          <a:endParaRPr lang="en-US"/>
        </a:p>
      </dgm:t>
    </dgm:pt>
    <dgm:pt modelId="{281F032D-A086-49EC-9100-475E71E16FC9}" type="sibTrans" cxnId="{83A159D3-00DC-4B47-87BB-9242B05CA782}">
      <dgm:prSet/>
      <dgm:spPr/>
      <dgm:t>
        <a:bodyPr/>
        <a:lstStyle/>
        <a:p>
          <a:endParaRPr lang="en-US"/>
        </a:p>
      </dgm:t>
    </dgm:pt>
    <dgm:pt modelId="{1C117EA8-C96E-47DC-AB69-54D7CB28ED70}">
      <dgm:prSet/>
      <dgm:spPr/>
      <dgm:t>
        <a:bodyPr/>
        <a:lstStyle/>
        <a:p>
          <a:r>
            <a:rPr lang="en-US"/>
            <a:t>Data formatting (Date Formatting, Data types)</a:t>
          </a:r>
        </a:p>
      </dgm:t>
    </dgm:pt>
    <dgm:pt modelId="{02CA4A9A-D67E-4845-9DA0-42F81AEF75B8}" type="parTrans" cxnId="{E3288152-64DB-4A86-A177-022857E30CA0}">
      <dgm:prSet/>
      <dgm:spPr/>
      <dgm:t>
        <a:bodyPr/>
        <a:lstStyle/>
        <a:p>
          <a:endParaRPr lang="en-US"/>
        </a:p>
      </dgm:t>
    </dgm:pt>
    <dgm:pt modelId="{67A87A21-2450-495E-8F26-C3219E02FAE5}" type="sibTrans" cxnId="{E3288152-64DB-4A86-A177-022857E30CA0}">
      <dgm:prSet/>
      <dgm:spPr/>
      <dgm:t>
        <a:bodyPr/>
        <a:lstStyle/>
        <a:p>
          <a:endParaRPr lang="en-US"/>
        </a:p>
      </dgm:t>
    </dgm:pt>
    <dgm:pt modelId="{F86A89DA-90C6-45D2-B65A-7C117A76DFAE}">
      <dgm:prSet/>
      <dgm:spPr/>
      <dgm:t>
        <a:bodyPr/>
        <a:lstStyle/>
        <a:p>
          <a:r>
            <a:rPr lang="en-US"/>
            <a:t>Step 3</a:t>
          </a:r>
        </a:p>
      </dgm:t>
    </dgm:pt>
    <dgm:pt modelId="{F7CB5CAA-4EDD-4B40-8335-0FF83555BBDF}" type="parTrans" cxnId="{387B6FDD-2736-4C10-B351-02379233FB32}">
      <dgm:prSet/>
      <dgm:spPr/>
      <dgm:t>
        <a:bodyPr/>
        <a:lstStyle/>
        <a:p>
          <a:endParaRPr lang="en-US"/>
        </a:p>
      </dgm:t>
    </dgm:pt>
    <dgm:pt modelId="{409F1125-43D3-4719-837C-A0CD1635ADD1}" type="sibTrans" cxnId="{387B6FDD-2736-4C10-B351-02379233FB32}">
      <dgm:prSet/>
      <dgm:spPr/>
      <dgm:t>
        <a:bodyPr/>
        <a:lstStyle/>
        <a:p>
          <a:endParaRPr lang="en-US"/>
        </a:p>
      </dgm:t>
    </dgm:pt>
    <dgm:pt modelId="{EE608205-F1AD-45FA-8317-955AB20A8BE1}">
      <dgm:prSet/>
      <dgm:spPr/>
      <dgm:t>
        <a:bodyPr/>
        <a:lstStyle/>
        <a:p>
          <a:r>
            <a:rPr lang="en-US"/>
            <a:t>Step 3</a:t>
          </a:r>
        </a:p>
      </dgm:t>
    </dgm:pt>
    <dgm:pt modelId="{E66E8DC5-093C-4EB7-89FE-DAAB8D737B2F}" type="parTrans" cxnId="{9E7750BB-53C9-4921-AB36-169CEBAE631F}">
      <dgm:prSet/>
      <dgm:spPr/>
      <dgm:t>
        <a:bodyPr/>
        <a:lstStyle/>
        <a:p>
          <a:endParaRPr lang="en-US"/>
        </a:p>
      </dgm:t>
    </dgm:pt>
    <dgm:pt modelId="{2646323F-C108-4B8C-BF1C-1449D9B55B00}" type="sibTrans" cxnId="{9E7750BB-53C9-4921-AB36-169CEBAE631F}">
      <dgm:prSet/>
      <dgm:spPr/>
      <dgm:t>
        <a:bodyPr/>
        <a:lstStyle/>
        <a:p>
          <a:endParaRPr lang="en-US"/>
        </a:p>
      </dgm:t>
    </dgm:pt>
    <dgm:pt modelId="{286F1E33-A37F-43F1-A8F5-B94420998C80}">
      <dgm:prSet/>
      <dgm:spPr/>
      <dgm:t>
        <a:bodyPr/>
        <a:lstStyle/>
        <a:p>
          <a:r>
            <a:rPr lang="en-US"/>
            <a:t>Data Profiling (Data Patterns, column profiling)</a:t>
          </a:r>
        </a:p>
      </dgm:t>
    </dgm:pt>
    <dgm:pt modelId="{7E033743-4717-4EF5-81D8-0748C75D756F}" type="parTrans" cxnId="{CAF5A46D-630B-4CFD-A707-51E1D9D359FE}">
      <dgm:prSet/>
      <dgm:spPr/>
      <dgm:t>
        <a:bodyPr/>
        <a:lstStyle/>
        <a:p>
          <a:endParaRPr lang="en-US"/>
        </a:p>
      </dgm:t>
    </dgm:pt>
    <dgm:pt modelId="{01546040-B7B2-4979-A1CA-423D071EF00D}" type="sibTrans" cxnId="{CAF5A46D-630B-4CFD-A707-51E1D9D359FE}">
      <dgm:prSet/>
      <dgm:spPr/>
      <dgm:t>
        <a:bodyPr/>
        <a:lstStyle/>
        <a:p>
          <a:endParaRPr lang="en-US"/>
        </a:p>
      </dgm:t>
    </dgm:pt>
    <dgm:pt modelId="{64AB7F12-63B4-4F9C-BC36-F6AA1E8729A2}">
      <dgm:prSet/>
      <dgm:spPr/>
      <dgm:t>
        <a:bodyPr/>
        <a:lstStyle/>
        <a:p>
          <a:r>
            <a:rPr lang="en-US"/>
            <a:t>Step 4</a:t>
          </a:r>
        </a:p>
      </dgm:t>
    </dgm:pt>
    <dgm:pt modelId="{224D6236-810E-494D-97F2-23E785464075}" type="parTrans" cxnId="{B72F4902-CDC9-4081-9391-430B2F97D6EB}">
      <dgm:prSet/>
      <dgm:spPr/>
      <dgm:t>
        <a:bodyPr/>
        <a:lstStyle/>
        <a:p>
          <a:endParaRPr lang="en-US"/>
        </a:p>
      </dgm:t>
    </dgm:pt>
    <dgm:pt modelId="{1E7C0FD2-046F-4CF2-A7A6-7A6BD710DC5D}" type="sibTrans" cxnId="{B72F4902-CDC9-4081-9391-430B2F97D6EB}">
      <dgm:prSet/>
      <dgm:spPr/>
      <dgm:t>
        <a:bodyPr/>
        <a:lstStyle/>
        <a:p>
          <a:endParaRPr lang="en-US"/>
        </a:p>
      </dgm:t>
    </dgm:pt>
    <dgm:pt modelId="{B62702D1-5730-4BA8-A4A3-B0B0AD59926E}">
      <dgm:prSet/>
      <dgm:spPr/>
      <dgm:t>
        <a:bodyPr/>
        <a:lstStyle/>
        <a:p>
          <a:r>
            <a:rPr lang="en-US"/>
            <a:t>Step 4</a:t>
          </a:r>
        </a:p>
      </dgm:t>
    </dgm:pt>
    <dgm:pt modelId="{4F395F7F-4582-4DB9-9E33-8FC7647AAC16}" type="parTrans" cxnId="{24D8319A-A545-4669-8B3D-15445DD4062A}">
      <dgm:prSet/>
      <dgm:spPr/>
      <dgm:t>
        <a:bodyPr/>
        <a:lstStyle/>
        <a:p>
          <a:endParaRPr lang="en-US"/>
        </a:p>
      </dgm:t>
    </dgm:pt>
    <dgm:pt modelId="{B8D18BA5-C133-4CC4-B6C8-888FC5487BE5}" type="sibTrans" cxnId="{24D8319A-A545-4669-8B3D-15445DD4062A}">
      <dgm:prSet/>
      <dgm:spPr/>
      <dgm:t>
        <a:bodyPr/>
        <a:lstStyle/>
        <a:p>
          <a:endParaRPr lang="en-US"/>
        </a:p>
      </dgm:t>
    </dgm:pt>
    <dgm:pt modelId="{BBF92D8C-01AB-48DE-A68B-005D18F1AFFC}">
      <dgm:prSet/>
      <dgm:spPr/>
      <dgm:t>
        <a:bodyPr/>
        <a:lstStyle/>
        <a:p>
          <a:r>
            <a:rPr lang="en-US"/>
            <a:t>Data Preprocessing (Handling Missing and Null values, Outliers, Removal of columns)</a:t>
          </a:r>
        </a:p>
      </dgm:t>
    </dgm:pt>
    <dgm:pt modelId="{6AD681BD-6E21-4EDF-AE9E-8EB2261E37DA}" type="parTrans" cxnId="{8BAAD9A9-B4AC-4E20-AC65-F9E174672896}">
      <dgm:prSet/>
      <dgm:spPr/>
      <dgm:t>
        <a:bodyPr/>
        <a:lstStyle/>
        <a:p>
          <a:endParaRPr lang="en-US"/>
        </a:p>
      </dgm:t>
    </dgm:pt>
    <dgm:pt modelId="{EC00BDB6-D7A2-47A2-9A59-62809A9B82B7}" type="sibTrans" cxnId="{8BAAD9A9-B4AC-4E20-AC65-F9E174672896}">
      <dgm:prSet/>
      <dgm:spPr/>
      <dgm:t>
        <a:bodyPr/>
        <a:lstStyle/>
        <a:p>
          <a:endParaRPr lang="en-US"/>
        </a:p>
      </dgm:t>
    </dgm:pt>
    <dgm:pt modelId="{091F1500-9197-994E-AD5A-E61ADCAE25AD}" type="pres">
      <dgm:prSet presAssocID="{4F676524-10E2-45E9-9807-CF05CBF2F237}" presName="Name0" presStyleCnt="0">
        <dgm:presLayoutVars>
          <dgm:dir/>
          <dgm:animLvl val="lvl"/>
          <dgm:resizeHandles val="exact"/>
        </dgm:presLayoutVars>
      </dgm:prSet>
      <dgm:spPr/>
    </dgm:pt>
    <dgm:pt modelId="{985778BE-AF35-DF42-96F9-A2DDED74469E}" type="pres">
      <dgm:prSet presAssocID="{CFB26D3D-0A15-4EC5-879E-9EA69B9EA471}" presName="composite" presStyleCnt="0"/>
      <dgm:spPr/>
    </dgm:pt>
    <dgm:pt modelId="{F70B2680-9D92-3E49-8AA3-181362AAFCCE}" type="pres">
      <dgm:prSet presAssocID="{CFB26D3D-0A15-4EC5-879E-9EA69B9EA471}" presName="parTx" presStyleLbl="alignNode1" presStyleIdx="0" presStyleCnt="4">
        <dgm:presLayoutVars>
          <dgm:chMax val="0"/>
          <dgm:chPref val="0"/>
        </dgm:presLayoutVars>
      </dgm:prSet>
      <dgm:spPr/>
    </dgm:pt>
    <dgm:pt modelId="{29AC59D0-1F3F-414E-8767-89363DA331F9}" type="pres">
      <dgm:prSet presAssocID="{CFB26D3D-0A15-4EC5-879E-9EA69B9EA471}" presName="desTx" presStyleLbl="alignAccFollowNode1" presStyleIdx="0" presStyleCnt="4">
        <dgm:presLayoutVars/>
      </dgm:prSet>
      <dgm:spPr/>
    </dgm:pt>
    <dgm:pt modelId="{96EA5618-ABBF-504B-A582-93333AA80A58}" type="pres">
      <dgm:prSet presAssocID="{3C1A51F8-FD0E-4B27-974F-412F126B25AB}" presName="space" presStyleCnt="0"/>
      <dgm:spPr/>
    </dgm:pt>
    <dgm:pt modelId="{88E3FE3A-889A-B443-8D03-453D2CCAEC11}" type="pres">
      <dgm:prSet presAssocID="{A6333A63-E075-438F-92C4-584753CA1E95}" presName="composite" presStyleCnt="0"/>
      <dgm:spPr/>
    </dgm:pt>
    <dgm:pt modelId="{FCDAA4FD-01A2-0049-B07F-F5400013B640}" type="pres">
      <dgm:prSet presAssocID="{A6333A63-E075-438F-92C4-584753CA1E95}" presName="parTx" presStyleLbl="alignNode1" presStyleIdx="1" presStyleCnt="4">
        <dgm:presLayoutVars>
          <dgm:chMax val="0"/>
          <dgm:chPref val="0"/>
        </dgm:presLayoutVars>
      </dgm:prSet>
      <dgm:spPr/>
    </dgm:pt>
    <dgm:pt modelId="{7BFE8CB2-5872-CE4E-9919-BF5B95684727}" type="pres">
      <dgm:prSet presAssocID="{A6333A63-E075-438F-92C4-584753CA1E95}" presName="desTx" presStyleLbl="alignAccFollowNode1" presStyleIdx="1" presStyleCnt="4">
        <dgm:presLayoutVars/>
      </dgm:prSet>
      <dgm:spPr/>
    </dgm:pt>
    <dgm:pt modelId="{0F4AF202-5E5E-8348-9F4F-3BD55672303F}" type="pres">
      <dgm:prSet presAssocID="{0E3426C1-3651-4A9E-8FC5-C0A78102A355}" presName="space" presStyleCnt="0"/>
      <dgm:spPr/>
    </dgm:pt>
    <dgm:pt modelId="{5D20FAAD-EC3A-AB4D-AB17-FAA456A5692D}" type="pres">
      <dgm:prSet presAssocID="{F86A89DA-90C6-45D2-B65A-7C117A76DFAE}" presName="composite" presStyleCnt="0"/>
      <dgm:spPr/>
    </dgm:pt>
    <dgm:pt modelId="{0305DA6A-B2D9-EA42-9673-E468BAF441A1}" type="pres">
      <dgm:prSet presAssocID="{F86A89DA-90C6-45D2-B65A-7C117A76DFAE}" presName="parTx" presStyleLbl="alignNode1" presStyleIdx="2" presStyleCnt="4">
        <dgm:presLayoutVars>
          <dgm:chMax val="0"/>
          <dgm:chPref val="0"/>
        </dgm:presLayoutVars>
      </dgm:prSet>
      <dgm:spPr/>
    </dgm:pt>
    <dgm:pt modelId="{D35EA3B8-9240-9844-BE03-1FEDF5AA6E1D}" type="pres">
      <dgm:prSet presAssocID="{F86A89DA-90C6-45D2-B65A-7C117A76DFAE}" presName="desTx" presStyleLbl="alignAccFollowNode1" presStyleIdx="2" presStyleCnt="4">
        <dgm:presLayoutVars/>
      </dgm:prSet>
      <dgm:spPr/>
    </dgm:pt>
    <dgm:pt modelId="{B2159125-C426-0043-8E7C-C41BD8685EFB}" type="pres">
      <dgm:prSet presAssocID="{409F1125-43D3-4719-837C-A0CD1635ADD1}" presName="space" presStyleCnt="0"/>
      <dgm:spPr/>
    </dgm:pt>
    <dgm:pt modelId="{2B67FE8A-8F69-254D-903F-78A96F521F47}" type="pres">
      <dgm:prSet presAssocID="{64AB7F12-63B4-4F9C-BC36-F6AA1E8729A2}" presName="composite" presStyleCnt="0"/>
      <dgm:spPr/>
    </dgm:pt>
    <dgm:pt modelId="{24E56F6B-EAA9-D74F-A04C-0DB042C66042}" type="pres">
      <dgm:prSet presAssocID="{64AB7F12-63B4-4F9C-BC36-F6AA1E8729A2}" presName="parTx" presStyleLbl="alignNode1" presStyleIdx="3" presStyleCnt="4">
        <dgm:presLayoutVars>
          <dgm:chMax val="0"/>
          <dgm:chPref val="0"/>
        </dgm:presLayoutVars>
      </dgm:prSet>
      <dgm:spPr/>
    </dgm:pt>
    <dgm:pt modelId="{13AABDC4-1B4A-4C40-BB10-E3629F401699}" type="pres">
      <dgm:prSet presAssocID="{64AB7F12-63B4-4F9C-BC36-F6AA1E8729A2}" presName="desTx" presStyleLbl="alignAccFollowNode1" presStyleIdx="3" presStyleCnt="4">
        <dgm:presLayoutVars/>
      </dgm:prSet>
      <dgm:spPr/>
    </dgm:pt>
  </dgm:ptLst>
  <dgm:cxnLst>
    <dgm:cxn modelId="{B72F4902-CDC9-4081-9391-430B2F97D6EB}" srcId="{4F676524-10E2-45E9-9807-CF05CBF2F237}" destId="{64AB7F12-63B4-4F9C-BC36-F6AA1E8729A2}" srcOrd="3" destOrd="0" parTransId="{224D6236-810E-494D-97F2-23E785464075}" sibTransId="{1E7C0FD2-046F-4CF2-A7A6-7A6BD710DC5D}"/>
    <dgm:cxn modelId="{A18A9C02-40F4-6A4A-B8F6-4E033FECDAA5}" type="presOf" srcId="{4265DEB9-6CEB-4DB7-9347-2AD69D32EA06}" destId="{7BFE8CB2-5872-CE4E-9919-BF5B95684727}" srcOrd="0" destOrd="0" presId="urn:microsoft.com/office/officeart/2016/7/layout/ChevronBlockProcess"/>
    <dgm:cxn modelId="{EB628010-DFFA-8445-845C-E0CA5EE38615}" type="presOf" srcId="{CFB26D3D-0A15-4EC5-879E-9EA69B9EA471}" destId="{F70B2680-9D92-3E49-8AA3-181362AAFCCE}" srcOrd="0" destOrd="0" presId="urn:microsoft.com/office/officeart/2016/7/layout/ChevronBlockProcess"/>
    <dgm:cxn modelId="{4BB87512-D8B3-E247-B733-D7A7BE022BDE}" type="presOf" srcId="{64AB7F12-63B4-4F9C-BC36-F6AA1E8729A2}" destId="{24E56F6B-EAA9-D74F-A04C-0DB042C66042}" srcOrd="0" destOrd="0" presId="urn:microsoft.com/office/officeart/2016/7/layout/ChevronBlockProcess"/>
    <dgm:cxn modelId="{7F1BC812-AF7C-5345-9B26-781FB3F2AAC0}" type="presOf" srcId="{EE608205-F1AD-45FA-8317-955AB20A8BE1}" destId="{D35EA3B8-9240-9844-BE03-1FEDF5AA6E1D}" srcOrd="0" destOrd="0" presId="urn:microsoft.com/office/officeart/2016/7/layout/ChevronBlockProcess"/>
    <dgm:cxn modelId="{A0477643-1AF1-4345-8BEA-77DFCF55AF72}" type="presOf" srcId="{1C117EA8-C96E-47DC-AB69-54D7CB28ED70}" destId="{7BFE8CB2-5872-CE4E-9919-BF5B95684727}" srcOrd="0" destOrd="1" presId="urn:microsoft.com/office/officeart/2016/7/layout/ChevronBlockProcess"/>
    <dgm:cxn modelId="{84B70645-B179-4242-993E-7F06C5F9606D}" srcId="{CFB26D3D-0A15-4EC5-879E-9EA69B9EA471}" destId="{98507612-17F6-4BC6-A593-DF2EDF819848}" srcOrd="0" destOrd="0" parTransId="{BB8D0E0B-C330-449F-81A2-2BC1499DABF9}" sibTransId="{FE767274-AEEA-407D-A555-5B2A2D44912C}"/>
    <dgm:cxn modelId="{6A712545-FEA9-F84D-A4E5-6A8465BF70B0}" type="presOf" srcId="{A6333A63-E075-438F-92C4-584753CA1E95}" destId="{FCDAA4FD-01A2-0049-B07F-F5400013B640}" srcOrd="0" destOrd="0" presId="urn:microsoft.com/office/officeart/2016/7/layout/ChevronBlockProcess"/>
    <dgm:cxn modelId="{46585C49-CEBC-45EB-A4AB-2F2B81665045}" srcId="{4F676524-10E2-45E9-9807-CF05CBF2F237}" destId="{CFB26D3D-0A15-4EC5-879E-9EA69B9EA471}" srcOrd="0" destOrd="0" parTransId="{3A9EAF56-8A8B-4363-97CF-C9AF31E5DC85}" sibTransId="{3C1A51F8-FD0E-4B27-974F-412F126B25AB}"/>
    <dgm:cxn modelId="{CAF5A46D-630B-4CFD-A707-51E1D9D359FE}" srcId="{EE608205-F1AD-45FA-8317-955AB20A8BE1}" destId="{286F1E33-A37F-43F1-A8F5-B94420998C80}" srcOrd="0" destOrd="0" parTransId="{7E033743-4717-4EF5-81D8-0748C75D756F}" sibTransId="{01546040-B7B2-4979-A1CA-423D071EF00D}"/>
    <dgm:cxn modelId="{E3288152-64DB-4A86-A177-022857E30CA0}" srcId="{4265DEB9-6CEB-4DB7-9347-2AD69D32EA06}" destId="{1C117EA8-C96E-47DC-AB69-54D7CB28ED70}" srcOrd="0" destOrd="0" parTransId="{02CA4A9A-D67E-4845-9DA0-42F81AEF75B8}" sibTransId="{67A87A21-2450-495E-8F26-C3219E02FAE5}"/>
    <dgm:cxn modelId="{B486FE97-5BD5-3642-87D9-26C33CF00674}" type="presOf" srcId="{286F1E33-A37F-43F1-A8F5-B94420998C80}" destId="{D35EA3B8-9240-9844-BE03-1FEDF5AA6E1D}" srcOrd="0" destOrd="1" presId="urn:microsoft.com/office/officeart/2016/7/layout/ChevronBlockProcess"/>
    <dgm:cxn modelId="{FCA1E498-E4EE-DA45-BD32-D2E508892E3E}" type="presOf" srcId="{4F676524-10E2-45E9-9807-CF05CBF2F237}" destId="{091F1500-9197-994E-AD5A-E61ADCAE25AD}" srcOrd="0" destOrd="0" presId="urn:microsoft.com/office/officeart/2016/7/layout/ChevronBlockProcess"/>
    <dgm:cxn modelId="{24D8319A-A545-4669-8B3D-15445DD4062A}" srcId="{64AB7F12-63B4-4F9C-BC36-F6AA1E8729A2}" destId="{B62702D1-5730-4BA8-A4A3-B0B0AD59926E}" srcOrd="0" destOrd="0" parTransId="{4F395F7F-4582-4DB9-9E33-8FC7647AAC16}" sibTransId="{B8D18BA5-C133-4CC4-B6C8-888FC5487BE5}"/>
    <dgm:cxn modelId="{17FECFA7-601D-344F-A5E4-F38B2C56BFCF}" type="presOf" srcId="{259DE74E-63F1-4EC5-8FB6-1DF0D4F86823}" destId="{29AC59D0-1F3F-414E-8767-89363DA331F9}" srcOrd="0" destOrd="1" presId="urn:microsoft.com/office/officeart/2016/7/layout/ChevronBlockProcess"/>
    <dgm:cxn modelId="{8BAAD9A9-B4AC-4E20-AC65-F9E174672896}" srcId="{B62702D1-5730-4BA8-A4A3-B0B0AD59926E}" destId="{BBF92D8C-01AB-48DE-A68B-005D18F1AFFC}" srcOrd="0" destOrd="0" parTransId="{6AD681BD-6E21-4EDF-AE9E-8EB2261E37DA}" sibTransId="{EC00BDB6-D7A2-47A2-9A59-62809A9B82B7}"/>
    <dgm:cxn modelId="{FDB7AEAE-1A17-ED4A-A488-DD6366BEB057}" type="presOf" srcId="{BBF92D8C-01AB-48DE-A68B-005D18F1AFFC}" destId="{13AABDC4-1B4A-4C40-BB10-E3629F401699}" srcOrd="0" destOrd="1" presId="urn:microsoft.com/office/officeart/2016/7/layout/ChevronBlockProcess"/>
    <dgm:cxn modelId="{F59A79B2-B9F1-0546-9796-18E9B5D107AB}" type="presOf" srcId="{98507612-17F6-4BC6-A593-DF2EDF819848}" destId="{29AC59D0-1F3F-414E-8767-89363DA331F9}" srcOrd="0" destOrd="0" presId="urn:microsoft.com/office/officeart/2016/7/layout/ChevronBlockProcess"/>
    <dgm:cxn modelId="{8C01BDB6-0B2A-48E8-B128-50064C273EB2}" srcId="{4F676524-10E2-45E9-9807-CF05CBF2F237}" destId="{A6333A63-E075-438F-92C4-584753CA1E95}" srcOrd="1" destOrd="0" parTransId="{81367D1D-0A16-4431-900A-D979D992E6F4}" sibTransId="{0E3426C1-3651-4A9E-8FC5-C0A78102A355}"/>
    <dgm:cxn modelId="{1B068CBA-577A-49C6-803B-B18AD7C58973}" srcId="{98507612-17F6-4BC6-A593-DF2EDF819848}" destId="{259DE74E-63F1-4EC5-8FB6-1DF0D4F86823}" srcOrd="0" destOrd="0" parTransId="{AFC74B8B-110A-4A5F-9583-D52390C25E6D}" sibTransId="{58F4FEEE-5038-4EB5-8E63-B1FAED35DD7C}"/>
    <dgm:cxn modelId="{9E7750BB-53C9-4921-AB36-169CEBAE631F}" srcId="{F86A89DA-90C6-45D2-B65A-7C117A76DFAE}" destId="{EE608205-F1AD-45FA-8317-955AB20A8BE1}" srcOrd="0" destOrd="0" parTransId="{E66E8DC5-093C-4EB7-89FE-DAAB8D737B2F}" sibTransId="{2646323F-C108-4B8C-BF1C-1449D9B55B00}"/>
    <dgm:cxn modelId="{C953E2BC-022C-1F47-BBBB-1275951B53D9}" type="presOf" srcId="{B62702D1-5730-4BA8-A4A3-B0B0AD59926E}" destId="{13AABDC4-1B4A-4C40-BB10-E3629F401699}" srcOrd="0" destOrd="0" presId="urn:microsoft.com/office/officeart/2016/7/layout/ChevronBlockProcess"/>
    <dgm:cxn modelId="{18FC0CCD-1058-4C44-83C5-A0D60B5ED3F6}" type="presOf" srcId="{F86A89DA-90C6-45D2-B65A-7C117A76DFAE}" destId="{0305DA6A-B2D9-EA42-9673-E468BAF441A1}" srcOrd="0" destOrd="0" presId="urn:microsoft.com/office/officeart/2016/7/layout/ChevronBlockProcess"/>
    <dgm:cxn modelId="{83A159D3-00DC-4B47-87BB-9242B05CA782}" srcId="{A6333A63-E075-438F-92C4-584753CA1E95}" destId="{4265DEB9-6CEB-4DB7-9347-2AD69D32EA06}" srcOrd="0" destOrd="0" parTransId="{616BFBB0-53B3-4156-A724-A3CE1808BABB}" sibTransId="{281F032D-A086-49EC-9100-475E71E16FC9}"/>
    <dgm:cxn modelId="{387B6FDD-2736-4C10-B351-02379233FB32}" srcId="{4F676524-10E2-45E9-9807-CF05CBF2F237}" destId="{F86A89DA-90C6-45D2-B65A-7C117A76DFAE}" srcOrd="2" destOrd="0" parTransId="{F7CB5CAA-4EDD-4B40-8335-0FF83555BBDF}" sibTransId="{409F1125-43D3-4719-837C-A0CD1635ADD1}"/>
    <dgm:cxn modelId="{D0466188-B307-7049-8EF3-523A253428D1}" type="presParOf" srcId="{091F1500-9197-994E-AD5A-E61ADCAE25AD}" destId="{985778BE-AF35-DF42-96F9-A2DDED74469E}" srcOrd="0" destOrd="0" presId="urn:microsoft.com/office/officeart/2016/7/layout/ChevronBlockProcess"/>
    <dgm:cxn modelId="{8DEDA92C-58FD-9647-9540-1B5D4F78086D}" type="presParOf" srcId="{985778BE-AF35-DF42-96F9-A2DDED74469E}" destId="{F70B2680-9D92-3E49-8AA3-181362AAFCCE}" srcOrd="0" destOrd="0" presId="urn:microsoft.com/office/officeart/2016/7/layout/ChevronBlockProcess"/>
    <dgm:cxn modelId="{FD1050A2-9951-CE48-B403-78D404BAB647}" type="presParOf" srcId="{985778BE-AF35-DF42-96F9-A2DDED74469E}" destId="{29AC59D0-1F3F-414E-8767-89363DA331F9}" srcOrd="1" destOrd="0" presId="urn:microsoft.com/office/officeart/2016/7/layout/ChevronBlockProcess"/>
    <dgm:cxn modelId="{C485DAAE-3196-314F-96A5-C32B1FDA290D}" type="presParOf" srcId="{091F1500-9197-994E-AD5A-E61ADCAE25AD}" destId="{96EA5618-ABBF-504B-A582-93333AA80A58}" srcOrd="1" destOrd="0" presId="urn:microsoft.com/office/officeart/2016/7/layout/ChevronBlockProcess"/>
    <dgm:cxn modelId="{25DB1A02-D2E7-2D40-B310-EFD7FEAA098F}" type="presParOf" srcId="{091F1500-9197-994E-AD5A-E61ADCAE25AD}" destId="{88E3FE3A-889A-B443-8D03-453D2CCAEC11}" srcOrd="2" destOrd="0" presId="urn:microsoft.com/office/officeart/2016/7/layout/ChevronBlockProcess"/>
    <dgm:cxn modelId="{38857DC4-FEDC-B340-A0C5-133E839CF27A}" type="presParOf" srcId="{88E3FE3A-889A-B443-8D03-453D2CCAEC11}" destId="{FCDAA4FD-01A2-0049-B07F-F5400013B640}" srcOrd="0" destOrd="0" presId="urn:microsoft.com/office/officeart/2016/7/layout/ChevronBlockProcess"/>
    <dgm:cxn modelId="{3F084E2D-0390-8647-BC42-86634C624D81}" type="presParOf" srcId="{88E3FE3A-889A-B443-8D03-453D2CCAEC11}" destId="{7BFE8CB2-5872-CE4E-9919-BF5B95684727}" srcOrd="1" destOrd="0" presId="urn:microsoft.com/office/officeart/2016/7/layout/ChevronBlockProcess"/>
    <dgm:cxn modelId="{0CAE3732-BD1A-7E46-9527-A56E1B70F75F}" type="presParOf" srcId="{091F1500-9197-994E-AD5A-E61ADCAE25AD}" destId="{0F4AF202-5E5E-8348-9F4F-3BD55672303F}" srcOrd="3" destOrd="0" presId="urn:microsoft.com/office/officeart/2016/7/layout/ChevronBlockProcess"/>
    <dgm:cxn modelId="{EEE2B062-D620-D14D-BD33-3E44F2CEADE1}" type="presParOf" srcId="{091F1500-9197-994E-AD5A-E61ADCAE25AD}" destId="{5D20FAAD-EC3A-AB4D-AB17-FAA456A5692D}" srcOrd="4" destOrd="0" presId="urn:microsoft.com/office/officeart/2016/7/layout/ChevronBlockProcess"/>
    <dgm:cxn modelId="{16C3DF6E-2983-9E42-96E6-0E73FA638161}" type="presParOf" srcId="{5D20FAAD-EC3A-AB4D-AB17-FAA456A5692D}" destId="{0305DA6A-B2D9-EA42-9673-E468BAF441A1}" srcOrd="0" destOrd="0" presId="urn:microsoft.com/office/officeart/2016/7/layout/ChevronBlockProcess"/>
    <dgm:cxn modelId="{4D24C069-9F32-8346-93D7-34661F07DF33}" type="presParOf" srcId="{5D20FAAD-EC3A-AB4D-AB17-FAA456A5692D}" destId="{D35EA3B8-9240-9844-BE03-1FEDF5AA6E1D}" srcOrd="1" destOrd="0" presId="urn:microsoft.com/office/officeart/2016/7/layout/ChevronBlockProcess"/>
    <dgm:cxn modelId="{B673C24A-068B-124F-9EDF-5763CAAC46EF}" type="presParOf" srcId="{091F1500-9197-994E-AD5A-E61ADCAE25AD}" destId="{B2159125-C426-0043-8E7C-C41BD8685EFB}" srcOrd="5" destOrd="0" presId="urn:microsoft.com/office/officeart/2016/7/layout/ChevronBlockProcess"/>
    <dgm:cxn modelId="{363CF9DA-FC33-F944-92D7-9D2ADFBF5AE1}" type="presParOf" srcId="{091F1500-9197-994E-AD5A-E61ADCAE25AD}" destId="{2B67FE8A-8F69-254D-903F-78A96F521F47}" srcOrd="6" destOrd="0" presId="urn:microsoft.com/office/officeart/2016/7/layout/ChevronBlockProcess"/>
    <dgm:cxn modelId="{A2A1AA34-DC6F-3D40-BB86-9B8221B15489}" type="presParOf" srcId="{2B67FE8A-8F69-254D-903F-78A96F521F47}" destId="{24E56F6B-EAA9-D74F-A04C-0DB042C66042}" srcOrd="0" destOrd="0" presId="urn:microsoft.com/office/officeart/2016/7/layout/ChevronBlockProcess"/>
    <dgm:cxn modelId="{750DF941-C477-8A42-B625-FA09DF8C5404}" type="presParOf" srcId="{2B67FE8A-8F69-254D-903F-78A96F521F47}" destId="{13AABDC4-1B4A-4C40-BB10-E3629F401699}" srcOrd="1" destOrd="0" presId="urn:microsoft.com/office/officeart/2016/7/layout/Chevron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F6A2707-0847-46DE-9C99-7DCE63E1C6C4}" type="doc">
      <dgm:prSet loTypeId="urn:microsoft.com/office/officeart/2016/7/layout/ChevronBlockProcess" loCatId="process" qsTypeId="urn:microsoft.com/office/officeart/2005/8/quickstyle/simple4" qsCatId="simple" csTypeId="urn:microsoft.com/office/officeart/2005/8/colors/accent2_5" csCatId="accent2"/>
      <dgm:spPr/>
      <dgm:t>
        <a:bodyPr/>
        <a:lstStyle/>
        <a:p>
          <a:endParaRPr lang="en-US"/>
        </a:p>
      </dgm:t>
    </dgm:pt>
    <dgm:pt modelId="{E9BDAC24-F8C9-4D41-B503-AD369E7ABC7D}">
      <dgm:prSet/>
      <dgm:spPr/>
      <dgm:t>
        <a:bodyPr/>
        <a:lstStyle/>
        <a:p>
          <a:r>
            <a:rPr lang="en-US"/>
            <a:t>Step 5</a:t>
          </a:r>
        </a:p>
      </dgm:t>
    </dgm:pt>
    <dgm:pt modelId="{F0A09B25-9496-4E9B-B188-354EDFFB1041}" type="parTrans" cxnId="{875BC07A-5279-4CBE-BFFD-AE6205CAE88D}">
      <dgm:prSet/>
      <dgm:spPr/>
      <dgm:t>
        <a:bodyPr/>
        <a:lstStyle/>
        <a:p>
          <a:endParaRPr lang="en-US"/>
        </a:p>
      </dgm:t>
    </dgm:pt>
    <dgm:pt modelId="{9A2923AB-9CE1-4E5E-8288-F0050A8BA247}" type="sibTrans" cxnId="{875BC07A-5279-4CBE-BFFD-AE6205CAE88D}">
      <dgm:prSet/>
      <dgm:spPr/>
      <dgm:t>
        <a:bodyPr/>
        <a:lstStyle/>
        <a:p>
          <a:endParaRPr lang="en-US"/>
        </a:p>
      </dgm:t>
    </dgm:pt>
    <dgm:pt modelId="{BC198141-61F4-44DE-A026-11553C266662}">
      <dgm:prSet/>
      <dgm:spPr/>
      <dgm:t>
        <a:bodyPr/>
        <a:lstStyle/>
        <a:p>
          <a:r>
            <a:rPr lang="en-US"/>
            <a:t>Step 5</a:t>
          </a:r>
        </a:p>
      </dgm:t>
    </dgm:pt>
    <dgm:pt modelId="{A24657D6-8824-4BE7-985B-8F70E0CE3C43}" type="parTrans" cxnId="{9A692E02-6C4B-416D-9EC0-20275D791C45}">
      <dgm:prSet/>
      <dgm:spPr/>
      <dgm:t>
        <a:bodyPr/>
        <a:lstStyle/>
        <a:p>
          <a:endParaRPr lang="en-US"/>
        </a:p>
      </dgm:t>
    </dgm:pt>
    <dgm:pt modelId="{0BC63E92-A9ED-4D49-A312-59FF2FB41F7A}" type="sibTrans" cxnId="{9A692E02-6C4B-416D-9EC0-20275D791C45}">
      <dgm:prSet/>
      <dgm:spPr/>
      <dgm:t>
        <a:bodyPr/>
        <a:lstStyle/>
        <a:p>
          <a:endParaRPr lang="en-US"/>
        </a:p>
      </dgm:t>
    </dgm:pt>
    <dgm:pt modelId="{5F814592-4BE9-4A0F-BD58-363E7A3B60B8}">
      <dgm:prSet/>
      <dgm:spPr/>
      <dgm:t>
        <a:bodyPr/>
        <a:lstStyle/>
        <a:p>
          <a:r>
            <a:rPr lang="en-US"/>
            <a:t>Merging Datasets</a:t>
          </a:r>
        </a:p>
      </dgm:t>
    </dgm:pt>
    <dgm:pt modelId="{27F544EE-027E-4C37-A595-48F01CBCF4C6}" type="parTrans" cxnId="{71B0B82C-23EE-49C6-BD2A-38BBE3DA5F35}">
      <dgm:prSet/>
      <dgm:spPr/>
      <dgm:t>
        <a:bodyPr/>
        <a:lstStyle/>
        <a:p>
          <a:endParaRPr lang="en-US"/>
        </a:p>
      </dgm:t>
    </dgm:pt>
    <dgm:pt modelId="{E147D686-C3CC-41D0-9962-6BBF6E432710}" type="sibTrans" cxnId="{71B0B82C-23EE-49C6-BD2A-38BBE3DA5F35}">
      <dgm:prSet/>
      <dgm:spPr/>
      <dgm:t>
        <a:bodyPr/>
        <a:lstStyle/>
        <a:p>
          <a:endParaRPr lang="en-US"/>
        </a:p>
      </dgm:t>
    </dgm:pt>
    <dgm:pt modelId="{E99B4C57-EDDD-45B4-A5E2-648B3C572B80}">
      <dgm:prSet/>
      <dgm:spPr/>
      <dgm:t>
        <a:bodyPr/>
        <a:lstStyle/>
        <a:p>
          <a:r>
            <a:rPr lang="en-US"/>
            <a:t>Step 6</a:t>
          </a:r>
        </a:p>
      </dgm:t>
    </dgm:pt>
    <dgm:pt modelId="{47C82DAE-6CA7-4BAD-B4D4-49E3B781B85C}" type="parTrans" cxnId="{915270A1-0A1A-4A78-BAF1-D2C1CB5EF33D}">
      <dgm:prSet/>
      <dgm:spPr/>
      <dgm:t>
        <a:bodyPr/>
        <a:lstStyle/>
        <a:p>
          <a:endParaRPr lang="en-US"/>
        </a:p>
      </dgm:t>
    </dgm:pt>
    <dgm:pt modelId="{6F531295-4E11-453D-ABF9-D6A687BCAB24}" type="sibTrans" cxnId="{915270A1-0A1A-4A78-BAF1-D2C1CB5EF33D}">
      <dgm:prSet/>
      <dgm:spPr/>
      <dgm:t>
        <a:bodyPr/>
        <a:lstStyle/>
        <a:p>
          <a:endParaRPr lang="en-US"/>
        </a:p>
      </dgm:t>
    </dgm:pt>
    <dgm:pt modelId="{42C84E11-5DF1-477F-8295-B9D92346C604}">
      <dgm:prSet/>
      <dgm:spPr/>
      <dgm:t>
        <a:bodyPr/>
        <a:lstStyle/>
        <a:p>
          <a:r>
            <a:rPr lang="en-US"/>
            <a:t>Step 6</a:t>
          </a:r>
        </a:p>
      </dgm:t>
    </dgm:pt>
    <dgm:pt modelId="{BC52FC02-B0CA-4B7B-91B9-EC1982135866}" type="parTrans" cxnId="{5471C5F1-6B70-47BE-8F73-CED3DC08BC92}">
      <dgm:prSet/>
      <dgm:spPr/>
      <dgm:t>
        <a:bodyPr/>
        <a:lstStyle/>
        <a:p>
          <a:endParaRPr lang="en-US"/>
        </a:p>
      </dgm:t>
    </dgm:pt>
    <dgm:pt modelId="{449EBB95-F397-4020-B9B6-566054C8FE08}" type="sibTrans" cxnId="{5471C5F1-6B70-47BE-8F73-CED3DC08BC92}">
      <dgm:prSet/>
      <dgm:spPr/>
      <dgm:t>
        <a:bodyPr/>
        <a:lstStyle/>
        <a:p>
          <a:endParaRPr lang="en-US"/>
        </a:p>
      </dgm:t>
    </dgm:pt>
    <dgm:pt modelId="{48DCCBEB-B954-4337-A475-E86B79706875}">
      <dgm:prSet/>
      <dgm:spPr/>
      <dgm:t>
        <a:bodyPr/>
        <a:lstStyle/>
        <a:p>
          <a:r>
            <a:rPr lang="en-US"/>
            <a:t>Statistical Analysis</a:t>
          </a:r>
        </a:p>
      </dgm:t>
    </dgm:pt>
    <dgm:pt modelId="{93B144D6-0115-439B-AA07-DB41C09EC719}" type="parTrans" cxnId="{AC7FA4F3-ECF6-49B6-AB3D-AEB19FAC150F}">
      <dgm:prSet/>
      <dgm:spPr/>
      <dgm:t>
        <a:bodyPr/>
        <a:lstStyle/>
        <a:p>
          <a:endParaRPr lang="en-US"/>
        </a:p>
      </dgm:t>
    </dgm:pt>
    <dgm:pt modelId="{97F24795-A555-4DC3-86E4-9ABCF32E8043}" type="sibTrans" cxnId="{AC7FA4F3-ECF6-49B6-AB3D-AEB19FAC150F}">
      <dgm:prSet/>
      <dgm:spPr/>
      <dgm:t>
        <a:bodyPr/>
        <a:lstStyle/>
        <a:p>
          <a:endParaRPr lang="en-US"/>
        </a:p>
      </dgm:t>
    </dgm:pt>
    <dgm:pt modelId="{28C7F8FB-A849-45B5-B126-CB5E9A76DA47}">
      <dgm:prSet/>
      <dgm:spPr/>
      <dgm:t>
        <a:bodyPr/>
        <a:lstStyle/>
        <a:p>
          <a:r>
            <a:rPr lang="en-US"/>
            <a:t>Step 7</a:t>
          </a:r>
        </a:p>
      </dgm:t>
    </dgm:pt>
    <dgm:pt modelId="{FEAD6034-1BD9-4847-B59C-4BB86E3F5C8A}" type="parTrans" cxnId="{8ECB7C79-B587-4414-A62A-039FF91F7B8B}">
      <dgm:prSet/>
      <dgm:spPr/>
      <dgm:t>
        <a:bodyPr/>
        <a:lstStyle/>
        <a:p>
          <a:endParaRPr lang="en-US"/>
        </a:p>
      </dgm:t>
    </dgm:pt>
    <dgm:pt modelId="{5313D05F-D63A-4D1A-84FF-7F7144602EE7}" type="sibTrans" cxnId="{8ECB7C79-B587-4414-A62A-039FF91F7B8B}">
      <dgm:prSet/>
      <dgm:spPr/>
      <dgm:t>
        <a:bodyPr/>
        <a:lstStyle/>
        <a:p>
          <a:endParaRPr lang="en-US"/>
        </a:p>
      </dgm:t>
    </dgm:pt>
    <dgm:pt modelId="{65202972-2F77-42A1-8D98-97762E6EC9E5}">
      <dgm:prSet/>
      <dgm:spPr/>
      <dgm:t>
        <a:bodyPr/>
        <a:lstStyle/>
        <a:p>
          <a:r>
            <a:rPr lang="en-US"/>
            <a:t>Step 7</a:t>
          </a:r>
        </a:p>
      </dgm:t>
    </dgm:pt>
    <dgm:pt modelId="{26CE886C-8553-40B1-BC9F-83F439DB4088}" type="parTrans" cxnId="{4AC52116-C941-444B-9FC1-AE39473BDA9D}">
      <dgm:prSet/>
      <dgm:spPr/>
      <dgm:t>
        <a:bodyPr/>
        <a:lstStyle/>
        <a:p>
          <a:endParaRPr lang="en-US"/>
        </a:p>
      </dgm:t>
    </dgm:pt>
    <dgm:pt modelId="{8F5637CA-C931-46DE-AE50-01DC02F70AA6}" type="sibTrans" cxnId="{4AC52116-C941-444B-9FC1-AE39473BDA9D}">
      <dgm:prSet/>
      <dgm:spPr/>
      <dgm:t>
        <a:bodyPr/>
        <a:lstStyle/>
        <a:p>
          <a:endParaRPr lang="en-US"/>
        </a:p>
      </dgm:t>
    </dgm:pt>
    <dgm:pt modelId="{21D865E0-538A-4B5A-9C37-628E43A7E8AA}">
      <dgm:prSet/>
      <dgm:spPr/>
      <dgm:t>
        <a:bodyPr/>
        <a:lstStyle/>
        <a:p>
          <a:r>
            <a:rPr lang="en-US"/>
            <a:t>EDA, Visualization </a:t>
          </a:r>
        </a:p>
      </dgm:t>
    </dgm:pt>
    <dgm:pt modelId="{4F8663E7-D018-4416-B81B-A40584B1377E}" type="parTrans" cxnId="{C135B892-DC93-47BB-B95E-E7F9A5298DA7}">
      <dgm:prSet/>
      <dgm:spPr/>
      <dgm:t>
        <a:bodyPr/>
        <a:lstStyle/>
        <a:p>
          <a:endParaRPr lang="en-US"/>
        </a:p>
      </dgm:t>
    </dgm:pt>
    <dgm:pt modelId="{E87A0DAF-2065-4600-892E-1EAD2D5EDE95}" type="sibTrans" cxnId="{C135B892-DC93-47BB-B95E-E7F9A5298DA7}">
      <dgm:prSet/>
      <dgm:spPr/>
      <dgm:t>
        <a:bodyPr/>
        <a:lstStyle/>
        <a:p>
          <a:endParaRPr lang="en-US"/>
        </a:p>
      </dgm:t>
    </dgm:pt>
    <dgm:pt modelId="{EA1D6D89-2B7C-4CF3-AFDE-DCAE757C5798}">
      <dgm:prSet/>
      <dgm:spPr/>
      <dgm:t>
        <a:bodyPr/>
        <a:lstStyle/>
        <a:p>
          <a:r>
            <a:rPr lang="en-US"/>
            <a:t>Step 8</a:t>
          </a:r>
        </a:p>
      </dgm:t>
    </dgm:pt>
    <dgm:pt modelId="{CFFA8DEA-2A79-43EB-8721-BD6FA7B93AFF}" type="parTrans" cxnId="{A83CDCCF-F63B-442D-96A9-F671C1B91EE2}">
      <dgm:prSet/>
      <dgm:spPr/>
      <dgm:t>
        <a:bodyPr/>
        <a:lstStyle/>
        <a:p>
          <a:endParaRPr lang="en-US"/>
        </a:p>
      </dgm:t>
    </dgm:pt>
    <dgm:pt modelId="{796FE441-3040-490F-A4E2-6F2378F2BDD6}" type="sibTrans" cxnId="{A83CDCCF-F63B-442D-96A9-F671C1B91EE2}">
      <dgm:prSet/>
      <dgm:spPr/>
      <dgm:t>
        <a:bodyPr/>
        <a:lstStyle/>
        <a:p>
          <a:endParaRPr lang="en-US"/>
        </a:p>
      </dgm:t>
    </dgm:pt>
    <dgm:pt modelId="{E0091ACA-9D6E-4384-BC05-DD9746EADF81}">
      <dgm:prSet/>
      <dgm:spPr/>
      <dgm:t>
        <a:bodyPr/>
        <a:lstStyle/>
        <a:p>
          <a:r>
            <a:rPr lang="en-US"/>
            <a:t>Step 8</a:t>
          </a:r>
        </a:p>
      </dgm:t>
    </dgm:pt>
    <dgm:pt modelId="{B547AAED-18A0-430D-99B1-CAE360EA526B}" type="parTrans" cxnId="{E25BB943-7D95-4996-BFD2-5B654C82ED12}">
      <dgm:prSet/>
      <dgm:spPr/>
      <dgm:t>
        <a:bodyPr/>
        <a:lstStyle/>
        <a:p>
          <a:endParaRPr lang="en-US"/>
        </a:p>
      </dgm:t>
    </dgm:pt>
    <dgm:pt modelId="{56275234-6BE6-492B-BB04-79FDEBFD5879}" type="sibTrans" cxnId="{E25BB943-7D95-4996-BFD2-5B654C82ED12}">
      <dgm:prSet/>
      <dgm:spPr/>
      <dgm:t>
        <a:bodyPr/>
        <a:lstStyle/>
        <a:p>
          <a:endParaRPr lang="en-US"/>
        </a:p>
      </dgm:t>
    </dgm:pt>
    <dgm:pt modelId="{46C33381-B149-42CA-A83A-C528A54C8A87}">
      <dgm:prSet/>
      <dgm:spPr/>
      <dgm:t>
        <a:bodyPr/>
        <a:lstStyle/>
        <a:p>
          <a:r>
            <a:rPr lang="en-US"/>
            <a:t>Modelling with linear Regression</a:t>
          </a:r>
        </a:p>
      </dgm:t>
    </dgm:pt>
    <dgm:pt modelId="{BD1E2109-08AF-45B9-A505-E72F26CB1FBD}" type="parTrans" cxnId="{22500692-D326-4123-9441-D841B15C9816}">
      <dgm:prSet/>
      <dgm:spPr/>
      <dgm:t>
        <a:bodyPr/>
        <a:lstStyle/>
        <a:p>
          <a:endParaRPr lang="en-US"/>
        </a:p>
      </dgm:t>
    </dgm:pt>
    <dgm:pt modelId="{93AE8B1F-1018-4D97-869A-90E8A56C2FA4}" type="sibTrans" cxnId="{22500692-D326-4123-9441-D841B15C9816}">
      <dgm:prSet/>
      <dgm:spPr/>
      <dgm:t>
        <a:bodyPr/>
        <a:lstStyle/>
        <a:p>
          <a:endParaRPr lang="en-US"/>
        </a:p>
      </dgm:t>
    </dgm:pt>
    <dgm:pt modelId="{2A9D0EC9-21D5-5B4A-B413-24FE5378F066}" type="pres">
      <dgm:prSet presAssocID="{BF6A2707-0847-46DE-9C99-7DCE63E1C6C4}" presName="Name0" presStyleCnt="0">
        <dgm:presLayoutVars>
          <dgm:dir/>
          <dgm:animLvl val="lvl"/>
          <dgm:resizeHandles val="exact"/>
        </dgm:presLayoutVars>
      </dgm:prSet>
      <dgm:spPr/>
    </dgm:pt>
    <dgm:pt modelId="{961ABBC4-1DCE-194C-9885-1819A6F65411}" type="pres">
      <dgm:prSet presAssocID="{E9BDAC24-F8C9-4D41-B503-AD369E7ABC7D}" presName="composite" presStyleCnt="0"/>
      <dgm:spPr/>
    </dgm:pt>
    <dgm:pt modelId="{DD2C7955-FA59-A146-A565-5DC7FB3ADEA0}" type="pres">
      <dgm:prSet presAssocID="{E9BDAC24-F8C9-4D41-B503-AD369E7ABC7D}" presName="parTx" presStyleLbl="alignNode1" presStyleIdx="0" presStyleCnt="4">
        <dgm:presLayoutVars>
          <dgm:chMax val="0"/>
          <dgm:chPref val="0"/>
        </dgm:presLayoutVars>
      </dgm:prSet>
      <dgm:spPr/>
    </dgm:pt>
    <dgm:pt modelId="{9E031F7F-F725-2142-B464-5D0815E3109C}" type="pres">
      <dgm:prSet presAssocID="{E9BDAC24-F8C9-4D41-B503-AD369E7ABC7D}" presName="desTx" presStyleLbl="alignAccFollowNode1" presStyleIdx="0" presStyleCnt="4">
        <dgm:presLayoutVars/>
      </dgm:prSet>
      <dgm:spPr/>
    </dgm:pt>
    <dgm:pt modelId="{48C749D2-C05E-9E47-9348-8543075A5908}" type="pres">
      <dgm:prSet presAssocID="{9A2923AB-9CE1-4E5E-8288-F0050A8BA247}" presName="space" presStyleCnt="0"/>
      <dgm:spPr/>
    </dgm:pt>
    <dgm:pt modelId="{B59CE9B4-15C1-C44F-A8DC-08A7DB953605}" type="pres">
      <dgm:prSet presAssocID="{E99B4C57-EDDD-45B4-A5E2-648B3C572B80}" presName="composite" presStyleCnt="0"/>
      <dgm:spPr/>
    </dgm:pt>
    <dgm:pt modelId="{577090A8-55CC-B14E-91BD-62E7E85361FE}" type="pres">
      <dgm:prSet presAssocID="{E99B4C57-EDDD-45B4-A5E2-648B3C572B80}" presName="parTx" presStyleLbl="alignNode1" presStyleIdx="1" presStyleCnt="4">
        <dgm:presLayoutVars>
          <dgm:chMax val="0"/>
          <dgm:chPref val="0"/>
        </dgm:presLayoutVars>
      </dgm:prSet>
      <dgm:spPr/>
    </dgm:pt>
    <dgm:pt modelId="{66DAD4EA-C991-4A40-A66F-6D5C2382E783}" type="pres">
      <dgm:prSet presAssocID="{E99B4C57-EDDD-45B4-A5E2-648B3C572B80}" presName="desTx" presStyleLbl="alignAccFollowNode1" presStyleIdx="1" presStyleCnt="4">
        <dgm:presLayoutVars/>
      </dgm:prSet>
      <dgm:spPr/>
    </dgm:pt>
    <dgm:pt modelId="{32AC99BE-B0A0-754C-8B88-4B1D7D6441FF}" type="pres">
      <dgm:prSet presAssocID="{6F531295-4E11-453D-ABF9-D6A687BCAB24}" presName="space" presStyleCnt="0"/>
      <dgm:spPr/>
    </dgm:pt>
    <dgm:pt modelId="{C0F590A4-7559-C54F-A60B-FD79F12ADD64}" type="pres">
      <dgm:prSet presAssocID="{28C7F8FB-A849-45B5-B126-CB5E9A76DA47}" presName="composite" presStyleCnt="0"/>
      <dgm:spPr/>
    </dgm:pt>
    <dgm:pt modelId="{FB0C2677-6627-0743-9BF1-1AD191EA6EB6}" type="pres">
      <dgm:prSet presAssocID="{28C7F8FB-A849-45B5-B126-CB5E9A76DA47}" presName="parTx" presStyleLbl="alignNode1" presStyleIdx="2" presStyleCnt="4">
        <dgm:presLayoutVars>
          <dgm:chMax val="0"/>
          <dgm:chPref val="0"/>
        </dgm:presLayoutVars>
      </dgm:prSet>
      <dgm:spPr/>
    </dgm:pt>
    <dgm:pt modelId="{58132445-5D87-6341-A628-7993FBB27F57}" type="pres">
      <dgm:prSet presAssocID="{28C7F8FB-A849-45B5-B126-CB5E9A76DA47}" presName="desTx" presStyleLbl="alignAccFollowNode1" presStyleIdx="2" presStyleCnt="4">
        <dgm:presLayoutVars/>
      </dgm:prSet>
      <dgm:spPr/>
    </dgm:pt>
    <dgm:pt modelId="{4F145517-3479-584D-A80D-EE28DE9FE66F}" type="pres">
      <dgm:prSet presAssocID="{5313D05F-D63A-4D1A-84FF-7F7144602EE7}" presName="space" presStyleCnt="0"/>
      <dgm:spPr/>
    </dgm:pt>
    <dgm:pt modelId="{B23D7DE7-484C-614B-81C3-4673BCC1487F}" type="pres">
      <dgm:prSet presAssocID="{EA1D6D89-2B7C-4CF3-AFDE-DCAE757C5798}" presName="composite" presStyleCnt="0"/>
      <dgm:spPr/>
    </dgm:pt>
    <dgm:pt modelId="{8089368E-E93E-7C4C-B42D-0EAE3947A54F}" type="pres">
      <dgm:prSet presAssocID="{EA1D6D89-2B7C-4CF3-AFDE-DCAE757C5798}" presName="parTx" presStyleLbl="alignNode1" presStyleIdx="3" presStyleCnt="4">
        <dgm:presLayoutVars>
          <dgm:chMax val="0"/>
          <dgm:chPref val="0"/>
        </dgm:presLayoutVars>
      </dgm:prSet>
      <dgm:spPr/>
    </dgm:pt>
    <dgm:pt modelId="{CAF3B4C4-433A-4A42-A363-9CC49EECF74B}" type="pres">
      <dgm:prSet presAssocID="{EA1D6D89-2B7C-4CF3-AFDE-DCAE757C5798}" presName="desTx" presStyleLbl="alignAccFollowNode1" presStyleIdx="3" presStyleCnt="4">
        <dgm:presLayoutVars/>
      </dgm:prSet>
      <dgm:spPr/>
    </dgm:pt>
  </dgm:ptLst>
  <dgm:cxnLst>
    <dgm:cxn modelId="{9A692E02-6C4B-416D-9EC0-20275D791C45}" srcId="{E9BDAC24-F8C9-4D41-B503-AD369E7ABC7D}" destId="{BC198141-61F4-44DE-A026-11553C266662}" srcOrd="0" destOrd="0" parTransId="{A24657D6-8824-4BE7-985B-8F70E0CE3C43}" sibTransId="{0BC63E92-A9ED-4D49-A312-59FF2FB41F7A}"/>
    <dgm:cxn modelId="{4AC52116-C941-444B-9FC1-AE39473BDA9D}" srcId="{28C7F8FB-A849-45B5-B126-CB5E9A76DA47}" destId="{65202972-2F77-42A1-8D98-97762E6EC9E5}" srcOrd="0" destOrd="0" parTransId="{26CE886C-8553-40B1-BC9F-83F439DB4088}" sibTransId="{8F5637CA-C931-46DE-AE50-01DC02F70AA6}"/>
    <dgm:cxn modelId="{5AA7ED18-02B3-E645-87FB-8F0D7EAD349C}" type="presOf" srcId="{EA1D6D89-2B7C-4CF3-AFDE-DCAE757C5798}" destId="{8089368E-E93E-7C4C-B42D-0EAE3947A54F}" srcOrd="0" destOrd="0" presId="urn:microsoft.com/office/officeart/2016/7/layout/ChevronBlockProcess"/>
    <dgm:cxn modelId="{75D24A1E-915A-DA41-BEBC-26AF0946DCEB}" type="presOf" srcId="{42C84E11-5DF1-477F-8295-B9D92346C604}" destId="{66DAD4EA-C991-4A40-A66F-6D5C2382E783}" srcOrd="0" destOrd="0" presId="urn:microsoft.com/office/officeart/2016/7/layout/ChevronBlockProcess"/>
    <dgm:cxn modelId="{71B0B82C-23EE-49C6-BD2A-38BBE3DA5F35}" srcId="{BC198141-61F4-44DE-A026-11553C266662}" destId="{5F814592-4BE9-4A0F-BD58-363E7A3B60B8}" srcOrd="0" destOrd="0" parTransId="{27F544EE-027E-4C37-A595-48F01CBCF4C6}" sibTransId="{E147D686-C3CC-41D0-9962-6BBF6E432710}"/>
    <dgm:cxn modelId="{FF0E0A2D-D786-FF4A-9196-A36F2E490314}" type="presOf" srcId="{5F814592-4BE9-4A0F-BD58-363E7A3B60B8}" destId="{9E031F7F-F725-2142-B464-5D0815E3109C}" srcOrd="0" destOrd="1" presId="urn:microsoft.com/office/officeart/2016/7/layout/ChevronBlockProcess"/>
    <dgm:cxn modelId="{27B08532-F65C-C441-883E-8081DACB57DD}" type="presOf" srcId="{28C7F8FB-A849-45B5-B126-CB5E9A76DA47}" destId="{FB0C2677-6627-0743-9BF1-1AD191EA6EB6}" srcOrd="0" destOrd="0" presId="urn:microsoft.com/office/officeart/2016/7/layout/ChevronBlockProcess"/>
    <dgm:cxn modelId="{E25BB943-7D95-4996-BFD2-5B654C82ED12}" srcId="{EA1D6D89-2B7C-4CF3-AFDE-DCAE757C5798}" destId="{E0091ACA-9D6E-4384-BC05-DD9746EADF81}" srcOrd="0" destOrd="0" parTransId="{B547AAED-18A0-430D-99B1-CAE360EA526B}" sibTransId="{56275234-6BE6-492B-BB04-79FDEBFD5879}"/>
    <dgm:cxn modelId="{BB75C266-594B-7E47-9265-B8ED3F8B879C}" type="presOf" srcId="{65202972-2F77-42A1-8D98-97762E6EC9E5}" destId="{58132445-5D87-6341-A628-7993FBB27F57}" srcOrd="0" destOrd="0" presId="urn:microsoft.com/office/officeart/2016/7/layout/ChevronBlockProcess"/>
    <dgm:cxn modelId="{0F51ED6E-0A6A-2C4F-B9D4-6FF530495D0B}" type="presOf" srcId="{BC198141-61F4-44DE-A026-11553C266662}" destId="{9E031F7F-F725-2142-B464-5D0815E3109C}" srcOrd="0" destOrd="0" presId="urn:microsoft.com/office/officeart/2016/7/layout/ChevronBlockProcess"/>
    <dgm:cxn modelId="{688C5550-A536-6D45-B25E-013FF1E6131D}" type="presOf" srcId="{BF6A2707-0847-46DE-9C99-7DCE63E1C6C4}" destId="{2A9D0EC9-21D5-5B4A-B413-24FE5378F066}" srcOrd="0" destOrd="0" presId="urn:microsoft.com/office/officeart/2016/7/layout/ChevronBlockProcess"/>
    <dgm:cxn modelId="{1D98BB57-069C-8F43-9D2A-33641FACDEDC}" type="presOf" srcId="{E9BDAC24-F8C9-4D41-B503-AD369E7ABC7D}" destId="{DD2C7955-FA59-A146-A565-5DC7FB3ADEA0}" srcOrd="0" destOrd="0" presId="urn:microsoft.com/office/officeart/2016/7/layout/ChevronBlockProcess"/>
    <dgm:cxn modelId="{8ECB7C79-B587-4414-A62A-039FF91F7B8B}" srcId="{BF6A2707-0847-46DE-9C99-7DCE63E1C6C4}" destId="{28C7F8FB-A849-45B5-B126-CB5E9A76DA47}" srcOrd="2" destOrd="0" parTransId="{FEAD6034-1BD9-4847-B59C-4BB86E3F5C8A}" sibTransId="{5313D05F-D63A-4D1A-84FF-7F7144602EE7}"/>
    <dgm:cxn modelId="{875BC07A-5279-4CBE-BFFD-AE6205CAE88D}" srcId="{BF6A2707-0847-46DE-9C99-7DCE63E1C6C4}" destId="{E9BDAC24-F8C9-4D41-B503-AD369E7ABC7D}" srcOrd="0" destOrd="0" parTransId="{F0A09B25-9496-4E9B-B188-354EDFFB1041}" sibTransId="{9A2923AB-9CE1-4E5E-8288-F0050A8BA247}"/>
    <dgm:cxn modelId="{5A88F08E-CD87-6242-81E4-1BA7A4AFD520}" type="presOf" srcId="{48DCCBEB-B954-4337-A475-E86B79706875}" destId="{66DAD4EA-C991-4A40-A66F-6D5C2382E783}" srcOrd="0" destOrd="1" presId="urn:microsoft.com/office/officeart/2016/7/layout/ChevronBlockProcess"/>
    <dgm:cxn modelId="{22500692-D326-4123-9441-D841B15C9816}" srcId="{E0091ACA-9D6E-4384-BC05-DD9746EADF81}" destId="{46C33381-B149-42CA-A83A-C528A54C8A87}" srcOrd="0" destOrd="0" parTransId="{BD1E2109-08AF-45B9-A505-E72F26CB1FBD}" sibTransId="{93AE8B1F-1018-4D97-869A-90E8A56C2FA4}"/>
    <dgm:cxn modelId="{C135B892-DC93-47BB-B95E-E7F9A5298DA7}" srcId="{65202972-2F77-42A1-8D98-97762E6EC9E5}" destId="{21D865E0-538A-4B5A-9C37-628E43A7E8AA}" srcOrd="0" destOrd="0" parTransId="{4F8663E7-D018-4416-B81B-A40584B1377E}" sibTransId="{E87A0DAF-2065-4600-892E-1EAD2D5EDE95}"/>
    <dgm:cxn modelId="{915270A1-0A1A-4A78-BAF1-D2C1CB5EF33D}" srcId="{BF6A2707-0847-46DE-9C99-7DCE63E1C6C4}" destId="{E99B4C57-EDDD-45B4-A5E2-648B3C572B80}" srcOrd="1" destOrd="0" parTransId="{47C82DAE-6CA7-4BAD-B4D4-49E3B781B85C}" sibTransId="{6F531295-4E11-453D-ABF9-D6A687BCAB24}"/>
    <dgm:cxn modelId="{0C13B9A6-78C0-724A-9274-89FF73FAB5B7}" type="presOf" srcId="{E99B4C57-EDDD-45B4-A5E2-648B3C572B80}" destId="{577090A8-55CC-B14E-91BD-62E7E85361FE}" srcOrd="0" destOrd="0" presId="urn:microsoft.com/office/officeart/2016/7/layout/ChevronBlockProcess"/>
    <dgm:cxn modelId="{F689E7C3-44EC-FA44-825E-52CE8D341865}" type="presOf" srcId="{46C33381-B149-42CA-A83A-C528A54C8A87}" destId="{CAF3B4C4-433A-4A42-A363-9CC49EECF74B}" srcOrd="0" destOrd="1" presId="urn:microsoft.com/office/officeart/2016/7/layout/ChevronBlockProcess"/>
    <dgm:cxn modelId="{A83CDCCF-F63B-442D-96A9-F671C1B91EE2}" srcId="{BF6A2707-0847-46DE-9C99-7DCE63E1C6C4}" destId="{EA1D6D89-2B7C-4CF3-AFDE-DCAE757C5798}" srcOrd="3" destOrd="0" parTransId="{CFFA8DEA-2A79-43EB-8721-BD6FA7B93AFF}" sibTransId="{796FE441-3040-490F-A4E2-6F2378F2BDD6}"/>
    <dgm:cxn modelId="{51F4ADD2-A13C-2B4D-AC08-1BCAB9F05ECF}" type="presOf" srcId="{21D865E0-538A-4B5A-9C37-628E43A7E8AA}" destId="{58132445-5D87-6341-A628-7993FBB27F57}" srcOrd="0" destOrd="1" presId="urn:microsoft.com/office/officeart/2016/7/layout/ChevronBlockProcess"/>
    <dgm:cxn modelId="{970204EB-1B1C-744D-9930-CB92B62CAD81}" type="presOf" srcId="{E0091ACA-9D6E-4384-BC05-DD9746EADF81}" destId="{CAF3B4C4-433A-4A42-A363-9CC49EECF74B}" srcOrd="0" destOrd="0" presId="urn:microsoft.com/office/officeart/2016/7/layout/ChevronBlockProcess"/>
    <dgm:cxn modelId="{5471C5F1-6B70-47BE-8F73-CED3DC08BC92}" srcId="{E99B4C57-EDDD-45B4-A5E2-648B3C572B80}" destId="{42C84E11-5DF1-477F-8295-B9D92346C604}" srcOrd="0" destOrd="0" parTransId="{BC52FC02-B0CA-4B7B-91B9-EC1982135866}" sibTransId="{449EBB95-F397-4020-B9B6-566054C8FE08}"/>
    <dgm:cxn modelId="{AC7FA4F3-ECF6-49B6-AB3D-AEB19FAC150F}" srcId="{42C84E11-5DF1-477F-8295-B9D92346C604}" destId="{48DCCBEB-B954-4337-A475-E86B79706875}" srcOrd="0" destOrd="0" parTransId="{93B144D6-0115-439B-AA07-DB41C09EC719}" sibTransId="{97F24795-A555-4DC3-86E4-9ABCF32E8043}"/>
    <dgm:cxn modelId="{AA8E9A64-C18F-F14C-BA5F-B601A3FF2B72}" type="presParOf" srcId="{2A9D0EC9-21D5-5B4A-B413-24FE5378F066}" destId="{961ABBC4-1DCE-194C-9885-1819A6F65411}" srcOrd="0" destOrd="0" presId="urn:microsoft.com/office/officeart/2016/7/layout/ChevronBlockProcess"/>
    <dgm:cxn modelId="{1ABFD3CB-8726-6A43-AFE3-A3DF9C8B3A30}" type="presParOf" srcId="{961ABBC4-1DCE-194C-9885-1819A6F65411}" destId="{DD2C7955-FA59-A146-A565-5DC7FB3ADEA0}" srcOrd="0" destOrd="0" presId="urn:microsoft.com/office/officeart/2016/7/layout/ChevronBlockProcess"/>
    <dgm:cxn modelId="{79982B98-BD10-6147-85C5-EA5703745C77}" type="presParOf" srcId="{961ABBC4-1DCE-194C-9885-1819A6F65411}" destId="{9E031F7F-F725-2142-B464-5D0815E3109C}" srcOrd="1" destOrd="0" presId="urn:microsoft.com/office/officeart/2016/7/layout/ChevronBlockProcess"/>
    <dgm:cxn modelId="{9E651E83-0106-4241-B074-109FC96BB283}" type="presParOf" srcId="{2A9D0EC9-21D5-5B4A-B413-24FE5378F066}" destId="{48C749D2-C05E-9E47-9348-8543075A5908}" srcOrd="1" destOrd="0" presId="urn:microsoft.com/office/officeart/2016/7/layout/ChevronBlockProcess"/>
    <dgm:cxn modelId="{A29AF3CA-FAEC-E644-956A-DAA4E4CE6FE8}" type="presParOf" srcId="{2A9D0EC9-21D5-5B4A-B413-24FE5378F066}" destId="{B59CE9B4-15C1-C44F-A8DC-08A7DB953605}" srcOrd="2" destOrd="0" presId="urn:microsoft.com/office/officeart/2016/7/layout/ChevronBlockProcess"/>
    <dgm:cxn modelId="{60900271-9B05-624B-97CF-7C22A1655BCB}" type="presParOf" srcId="{B59CE9B4-15C1-C44F-A8DC-08A7DB953605}" destId="{577090A8-55CC-B14E-91BD-62E7E85361FE}" srcOrd="0" destOrd="0" presId="urn:microsoft.com/office/officeart/2016/7/layout/ChevronBlockProcess"/>
    <dgm:cxn modelId="{914CC87B-EEAF-C14A-BDA2-01804E4A2A63}" type="presParOf" srcId="{B59CE9B4-15C1-C44F-A8DC-08A7DB953605}" destId="{66DAD4EA-C991-4A40-A66F-6D5C2382E783}" srcOrd="1" destOrd="0" presId="urn:microsoft.com/office/officeart/2016/7/layout/ChevronBlockProcess"/>
    <dgm:cxn modelId="{DA4519C3-B777-A34A-9A69-563B3D218ED1}" type="presParOf" srcId="{2A9D0EC9-21D5-5B4A-B413-24FE5378F066}" destId="{32AC99BE-B0A0-754C-8B88-4B1D7D6441FF}" srcOrd="3" destOrd="0" presId="urn:microsoft.com/office/officeart/2016/7/layout/ChevronBlockProcess"/>
    <dgm:cxn modelId="{D6C78CBB-258D-7C41-8DED-D8893E4FF6DC}" type="presParOf" srcId="{2A9D0EC9-21D5-5B4A-B413-24FE5378F066}" destId="{C0F590A4-7559-C54F-A60B-FD79F12ADD64}" srcOrd="4" destOrd="0" presId="urn:microsoft.com/office/officeart/2016/7/layout/ChevronBlockProcess"/>
    <dgm:cxn modelId="{27454865-21A7-DA49-94E1-D8FFED29E408}" type="presParOf" srcId="{C0F590A4-7559-C54F-A60B-FD79F12ADD64}" destId="{FB0C2677-6627-0743-9BF1-1AD191EA6EB6}" srcOrd="0" destOrd="0" presId="urn:microsoft.com/office/officeart/2016/7/layout/ChevronBlockProcess"/>
    <dgm:cxn modelId="{179CBF5B-CD8C-F74B-A756-09AD584113E1}" type="presParOf" srcId="{C0F590A4-7559-C54F-A60B-FD79F12ADD64}" destId="{58132445-5D87-6341-A628-7993FBB27F57}" srcOrd="1" destOrd="0" presId="urn:microsoft.com/office/officeart/2016/7/layout/ChevronBlockProcess"/>
    <dgm:cxn modelId="{BFD84FF8-0536-C847-9CFA-04F0EDEA0BB0}" type="presParOf" srcId="{2A9D0EC9-21D5-5B4A-B413-24FE5378F066}" destId="{4F145517-3479-584D-A80D-EE28DE9FE66F}" srcOrd="5" destOrd="0" presId="urn:microsoft.com/office/officeart/2016/7/layout/ChevronBlockProcess"/>
    <dgm:cxn modelId="{EB684AD4-3919-474E-921A-97D0A6979E50}" type="presParOf" srcId="{2A9D0EC9-21D5-5B4A-B413-24FE5378F066}" destId="{B23D7DE7-484C-614B-81C3-4673BCC1487F}" srcOrd="6" destOrd="0" presId="urn:microsoft.com/office/officeart/2016/7/layout/ChevronBlockProcess"/>
    <dgm:cxn modelId="{0AB237FF-960C-1744-BEB0-0CE6799A9157}" type="presParOf" srcId="{B23D7DE7-484C-614B-81C3-4673BCC1487F}" destId="{8089368E-E93E-7C4C-B42D-0EAE3947A54F}" srcOrd="0" destOrd="0" presId="urn:microsoft.com/office/officeart/2016/7/layout/ChevronBlockProcess"/>
    <dgm:cxn modelId="{03D1FE74-59FF-A74D-8DAD-0D9DAAE9008E}" type="presParOf" srcId="{B23D7DE7-484C-614B-81C3-4673BCC1487F}" destId="{CAF3B4C4-433A-4A42-A363-9CC49EECF74B}" srcOrd="1" destOrd="0" presId="urn:microsoft.com/office/officeart/2016/7/layout/Chevron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0B301BB-6A30-4D67-9132-1C9BAC530C1B}" type="doc">
      <dgm:prSet loTypeId="urn:microsoft.com/office/officeart/2005/8/layout/vList2" loCatId="list" qsTypeId="urn:microsoft.com/office/officeart/2005/8/quickstyle/3d1" qsCatId="3D" csTypeId="urn:microsoft.com/office/officeart/2005/8/colors/colorful2" csCatId="colorful" phldr="1"/>
      <dgm:spPr/>
      <dgm:t>
        <a:bodyPr/>
        <a:lstStyle/>
        <a:p>
          <a:endParaRPr lang="en-US"/>
        </a:p>
      </dgm:t>
    </dgm:pt>
    <dgm:pt modelId="{F61383D6-7FE7-4E66-8731-0874F45B4766}">
      <dgm:prSet/>
      <dgm:spPr/>
      <dgm:t>
        <a:bodyPr/>
        <a:lstStyle/>
        <a:p>
          <a:r>
            <a:rPr lang="en-US"/>
            <a:t>Merging and joining data from multiple sources </a:t>
          </a:r>
        </a:p>
      </dgm:t>
    </dgm:pt>
    <dgm:pt modelId="{267D0552-84FC-48CE-A728-246C4E0619A7}" type="parTrans" cxnId="{C4887CE7-D0FC-41FE-82C2-A4DE7F1BEA77}">
      <dgm:prSet/>
      <dgm:spPr/>
      <dgm:t>
        <a:bodyPr/>
        <a:lstStyle/>
        <a:p>
          <a:endParaRPr lang="en-US"/>
        </a:p>
      </dgm:t>
    </dgm:pt>
    <dgm:pt modelId="{EE11354A-3DA5-4470-BAB9-8A673A585FAE}" type="sibTrans" cxnId="{C4887CE7-D0FC-41FE-82C2-A4DE7F1BEA77}">
      <dgm:prSet/>
      <dgm:spPr/>
      <dgm:t>
        <a:bodyPr/>
        <a:lstStyle/>
        <a:p>
          <a:endParaRPr lang="en-US"/>
        </a:p>
      </dgm:t>
    </dgm:pt>
    <dgm:pt modelId="{5D454CA7-6BAC-4753-BD1D-713C126AFA40}">
      <dgm:prSet/>
      <dgm:spPr/>
      <dgm:t>
        <a:bodyPr/>
        <a:lstStyle/>
        <a:p>
          <a:r>
            <a:rPr lang="en-US"/>
            <a:t>Dealing with outliers</a:t>
          </a:r>
        </a:p>
      </dgm:t>
    </dgm:pt>
    <dgm:pt modelId="{7895D5E6-D566-4FC8-9C2F-904691114B64}" type="parTrans" cxnId="{A83316A1-E2D2-492E-AD01-E56B3D8CE4F5}">
      <dgm:prSet/>
      <dgm:spPr/>
      <dgm:t>
        <a:bodyPr/>
        <a:lstStyle/>
        <a:p>
          <a:endParaRPr lang="en-US"/>
        </a:p>
      </dgm:t>
    </dgm:pt>
    <dgm:pt modelId="{2614E017-1E9D-4A01-9971-7D38BDF7BDAA}" type="sibTrans" cxnId="{A83316A1-E2D2-492E-AD01-E56B3D8CE4F5}">
      <dgm:prSet/>
      <dgm:spPr/>
      <dgm:t>
        <a:bodyPr/>
        <a:lstStyle/>
        <a:p>
          <a:endParaRPr lang="en-US"/>
        </a:p>
      </dgm:t>
    </dgm:pt>
    <dgm:pt modelId="{8B1FA241-CFB7-4128-B688-6477775A2651}">
      <dgm:prSet/>
      <dgm:spPr>
        <a:gradFill rotWithShape="0">
          <a:gsLst>
            <a:gs pos="0">
              <a:schemeClr val="accent2">
                <a:hueOff val="-582145"/>
                <a:satOff val="-33571"/>
                <a:lumOff val="3451"/>
                <a:alphaOff val="0"/>
                <a:satMod val="103000"/>
                <a:lumMod val="102000"/>
                <a:tint val="94000"/>
              </a:schemeClr>
            </a:gs>
            <a:gs pos="59000">
              <a:schemeClr val="accent2">
                <a:hueOff val="-582145"/>
                <a:satOff val="-33571"/>
                <a:lumOff val="3451"/>
                <a:alphaOff val="0"/>
                <a:satMod val="110000"/>
                <a:lumMod val="100000"/>
                <a:shade val="100000"/>
              </a:schemeClr>
            </a:gs>
            <a:gs pos="100000">
              <a:schemeClr val="accent2">
                <a:hueOff val="-582145"/>
                <a:satOff val="-33571"/>
                <a:lumOff val="3451"/>
                <a:alphaOff val="0"/>
                <a:lumMod val="99000"/>
                <a:satMod val="120000"/>
                <a:shade val="78000"/>
              </a:schemeClr>
            </a:gs>
          </a:gsLst>
        </a:gradFill>
      </dgm:spPr>
      <dgm:t>
        <a:bodyPr/>
        <a:lstStyle/>
        <a:p>
          <a:r>
            <a:rPr lang="en-US"/>
            <a:t> Data standardization</a:t>
          </a:r>
        </a:p>
      </dgm:t>
    </dgm:pt>
    <dgm:pt modelId="{D780885E-FBFE-4869-91AA-66F13C3DE07B}" type="parTrans" cxnId="{FCCDC373-7AFA-4F38-91BD-976E6EF20021}">
      <dgm:prSet/>
      <dgm:spPr/>
      <dgm:t>
        <a:bodyPr/>
        <a:lstStyle/>
        <a:p>
          <a:endParaRPr lang="en-US"/>
        </a:p>
      </dgm:t>
    </dgm:pt>
    <dgm:pt modelId="{33FBED76-5C46-441B-B974-7206D03656A0}" type="sibTrans" cxnId="{FCCDC373-7AFA-4F38-91BD-976E6EF20021}">
      <dgm:prSet/>
      <dgm:spPr/>
      <dgm:t>
        <a:bodyPr/>
        <a:lstStyle/>
        <a:p>
          <a:endParaRPr lang="en-US"/>
        </a:p>
      </dgm:t>
    </dgm:pt>
    <dgm:pt modelId="{E6CD6C4D-DE26-45A9-A2B0-9EEBB6A11E25}">
      <dgm:prSet/>
      <dgm:spPr/>
      <dgm:t>
        <a:bodyPr/>
        <a:lstStyle/>
        <a:p>
          <a:r>
            <a:rPr lang="en-US"/>
            <a:t>Handling missing values</a:t>
          </a:r>
        </a:p>
      </dgm:t>
    </dgm:pt>
    <dgm:pt modelId="{88F1A20E-1C23-4098-9DFB-433503A336ED}" type="parTrans" cxnId="{28283F4D-6B6F-4FCD-8D21-CFFD05D047C7}">
      <dgm:prSet/>
      <dgm:spPr/>
      <dgm:t>
        <a:bodyPr/>
        <a:lstStyle/>
        <a:p>
          <a:endParaRPr lang="en-US"/>
        </a:p>
      </dgm:t>
    </dgm:pt>
    <dgm:pt modelId="{A6C17A96-28A3-4050-AE63-246BDA5BA7D9}" type="sibTrans" cxnId="{28283F4D-6B6F-4FCD-8D21-CFFD05D047C7}">
      <dgm:prSet/>
      <dgm:spPr/>
      <dgm:t>
        <a:bodyPr/>
        <a:lstStyle/>
        <a:p>
          <a:endParaRPr lang="en-US"/>
        </a:p>
      </dgm:t>
    </dgm:pt>
    <dgm:pt modelId="{398D6CA7-D428-44A2-A1BD-DE4E8A781666}">
      <dgm:prSet/>
      <dgm:spPr/>
      <dgm:t>
        <a:bodyPr/>
        <a:lstStyle/>
        <a:p>
          <a:r>
            <a:rPr lang="en-US"/>
            <a:t>Currency conversion</a:t>
          </a:r>
        </a:p>
      </dgm:t>
    </dgm:pt>
    <dgm:pt modelId="{E92D28D3-626C-4B0D-9F04-D1BFADA32045}" type="parTrans" cxnId="{C92F0B79-604F-407D-BA33-B9D5858A4D0D}">
      <dgm:prSet/>
      <dgm:spPr/>
      <dgm:t>
        <a:bodyPr/>
        <a:lstStyle/>
        <a:p>
          <a:endParaRPr lang="en-US"/>
        </a:p>
      </dgm:t>
    </dgm:pt>
    <dgm:pt modelId="{2959414D-49F3-46EB-8075-F6E193020B82}" type="sibTrans" cxnId="{C92F0B79-604F-407D-BA33-B9D5858A4D0D}">
      <dgm:prSet/>
      <dgm:spPr/>
      <dgm:t>
        <a:bodyPr/>
        <a:lstStyle/>
        <a:p>
          <a:endParaRPr lang="en-US"/>
        </a:p>
      </dgm:t>
    </dgm:pt>
    <dgm:pt modelId="{BC85D10D-CD75-40CD-98E0-D3C4FC5E7E7B}">
      <dgm:prSet/>
      <dgm:spPr/>
      <dgm:t>
        <a:bodyPr/>
        <a:lstStyle/>
        <a:p>
          <a:r>
            <a:rPr lang="en-US"/>
            <a:t>Data quality and accuracy</a:t>
          </a:r>
        </a:p>
      </dgm:t>
    </dgm:pt>
    <dgm:pt modelId="{8C544C87-936A-4D2B-A416-554B7E5D50BA}" type="parTrans" cxnId="{349B9899-FB52-4F21-A855-7F23526B1827}">
      <dgm:prSet/>
      <dgm:spPr/>
      <dgm:t>
        <a:bodyPr/>
        <a:lstStyle/>
        <a:p>
          <a:endParaRPr lang="en-US"/>
        </a:p>
      </dgm:t>
    </dgm:pt>
    <dgm:pt modelId="{0D0FA51C-F3D8-4F7B-B49E-3A606BAA85AE}" type="sibTrans" cxnId="{349B9899-FB52-4F21-A855-7F23526B1827}">
      <dgm:prSet/>
      <dgm:spPr/>
      <dgm:t>
        <a:bodyPr/>
        <a:lstStyle/>
        <a:p>
          <a:endParaRPr lang="en-US"/>
        </a:p>
      </dgm:t>
    </dgm:pt>
    <dgm:pt modelId="{223E0827-D332-724A-9784-B50BF39F1442}" type="pres">
      <dgm:prSet presAssocID="{E0B301BB-6A30-4D67-9132-1C9BAC530C1B}" presName="linear" presStyleCnt="0">
        <dgm:presLayoutVars>
          <dgm:animLvl val="lvl"/>
          <dgm:resizeHandles val="exact"/>
        </dgm:presLayoutVars>
      </dgm:prSet>
      <dgm:spPr/>
    </dgm:pt>
    <dgm:pt modelId="{EFFDE9D6-428E-0B40-A036-236B2D7F1F73}" type="pres">
      <dgm:prSet presAssocID="{F61383D6-7FE7-4E66-8731-0874F45B4766}" presName="parentText" presStyleLbl="node1" presStyleIdx="0" presStyleCnt="6">
        <dgm:presLayoutVars>
          <dgm:chMax val="0"/>
          <dgm:bulletEnabled val="1"/>
        </dgm:presLayoutVars>
      </dgm:prSet>
      <dgm:spPr/>
    </dgm:pt>
    <dgm:pt modelId="{1F09354F-E020-CC4C-89EB-7CB923A9253F}" type="pres">
      <dgm:prSet presAssocID="{EE11354A-3DA5-4470-BAB9-8A673A585FAE}" presName="spacer" presStyleCnt="0"/>
      <dgm:spPr/>
    </dgm:pt>
    <dgm:pt modelId="{93C4F9F3-EF33-B04C-BDA5-C0341DA89EBB}" type="pres">
      <dgm:prSet presAssocID="{5D454CA7-6BAC-4753-BD1D-713C126AFA40}" presName="parentText" presStyleLbl="node1" presStyleIdx="1" presStyleCnt="6">
        <dgm:presLayoutVars>
          <dgm:chMax val="0"/>
          <dgm:bulletEnabled val="1"/>
        </dgm:presLayoutVars>
      </dgm:prSet>
      <dgm:spPr/>
    </dgm:pt>
    <dgm:pt modelId="{C163101A-67C2-364D-A866-F8B2E563B476}" type="pres">
      <dgm:prSet presAssocID="{2614E017-1E9D-4A01-9971-7D38BDF7BDAA}" presName="spacer" presStyleCnt="0"/>
      <dgm:spPr/>
    </dgm:pt>
    <dgm:pt modelId="{5597D7F4-0ACB-DD46-9195-2688CD79262D}" type="pres">
      <dgm:prSet presAssocID="{8B1FA241-CFB7-4128-B688-6477775A2651}" presName="parentText" presStyleLbl="node1" presStyleIdx="2" presStyleCnt="6">
        <dgm:presLayoutVars>
          <dgm:chMax val="0"/>
          <dgm:bulletEnabled val="1"/>
        </dgm:presLayoutVars>
      </dgm:prSet>
      <dgm:spPr/>
    </dgm:pt>
    <dgm:pt modelId="{5F47EAA2-BEAB-A743-B4EC-5F031CEDC567}" type="pres">
      <dgm:prSet presAssocID="{33FBED76-5C46-441B-B974-7206D03656A0}" presName="spacer" presStyleCnt="0"/>
      <dgm:spPr/>
    </dgm:pt>
    <dgm:pt modelId="{77D93DEC-BCE0-B645-9110-6462817256F6}" type="pres">
      <dgm:prSet presAssocID="{E6CD6C4D-DE26-45A9-A2B0-9EEBB6A11E25}" presName="parentText" presStyleLbl="node1" presStyleIdx="3" presStyleCnt="6">
        <dgm:presLayoutVars>
          <dgm:chMax val="0"/>
          <dgm:bulletEnabled val="1"/>
        </dgm:presLayoutVars>
      </dgm:prSet>
      <dgm:spPr/>
    </dgm:pt>
    <dgm:pt modelId="{88A9326F-4AA1-B141-BD6B-5B34F9C0CB38}" type="pres">
      <dgm:prSet presAssocID="{A6C17A96-28A3-4050-AE63-246BDA5BA7D9}" presName="spacer" presStyleCnt="0"/>
      <dgm:spPr/>
    </dgm:pt>
    <dgm:pt modelId="{FA64AD65-A3C1-4349-87F9-0AD0D703B43F}" type="pres">
      <dgm:prSet presAssocID="{398D6CA7-D428-44A2-A1BD-DE4E8A781666}" presName="parentText" presStyleLbl="node1" presStyleIdx="4" presStyleCnt="6">
        <dgm:presLayoutVars>
          <dgm:chMax val="0"/>
          <dgm:bulletEnabled val="1"/>
        </dgm:presLayoutVars>
      </dgm:prSet>
      <dgm:spPr/>
    </dgm:pt>
    <dgm:pt modelId="{C80CFB33-4279-E14F-824E-7F8EFC63E1B7}" type="pres">
      <dgm:prSet presAssocID="{2959414D-49F3-46EB-8075-F6E193020B82}" presName="spacer" presStyleCnt="0"/>
      <dgm:spPr/>
    </dgm:pt>
    <dgm:pt modelId="{69AC7D13-1F8B-8B4C-9BAB-E280EEFBC9A8}" type="pres">
      <dgm:prSet presAssocID="{BC85D10D-CD75-40CD-98E0-D3C4FC5E7E7B}" presName="parentText" presStyleLbl="node1" presStyleIdx="5" presStyleCnt="6">
        <dgm:presLayoutVars>
          <dgm:chMax val="0"/>
          <dgm:bulletEnabled val="1"/>
        </dgm:presLayoutVars>
      </dgm:prSet>
      <dgm:spPr/>
    </dgm:pt>
  </dgm:ptLst>
  <dgm:cxnLst>
    <dgm:cxn modelId="{F162990D-F15B-914C-9446-366ADE58A4D6}" type="presOf" srcId="{BC85D10D-CD75-40CD-98E0-D3C4FC5E7E7B}" destId="{69AC7D13-1F8B-8B4C-9BAB-E280EEFBC9A8}" srcOrd="0" destOrd="0" presId="urn:microsoft.com/office/officeart/2005/8/layout/vList2"/>
    <dgm:cxn modelId="{8A0C7A1C-EF87-0742-AF70-E86AEBAAF2A1}" type="presOf" srcId="{5D454CA7-6BAC-4753-BD1D-713C126AFA40}" destId="{93C4F9F3-EF33-B04C-BDA5-C0341DA89EBB}" srcOrd="0" destOrd="0" presId="urn:microsoft.com/office/officeart/2005/8/layout/vList2"/>
    <dgm:cxn modelId="{429D8426-EC1E-8D44-8D1C-9904B8DD970B}" type="presOf" srcId="{E6CD6C4D-DE26-45A9-A2B0-9EEBB6A11E25}" destId="{77D93DEC-BCE0-B645-9110-6462817256F6}" srcOrd="0" destOrd="0" presId="urn:microsoft.com/office/officeart/2005/8/layout/vList2"/>
    <dgm:cxn modelId="{28283F4D-6B6F-4FCD-8D21-CFFD05D047C7}" srcId="{E0B301BB-6A30-4D67-9132-1C9BAC530C1B}" destId="{E6CD6C4D-DE26-45A9-A2B0-9EEBB6A11E25}" srcOrd="3" destOrd="0" parTransId="{88F1A20E-1C23-4098-9DFB-433503A336ED}" sibTransId="{A6C17A96-28A3-4050-AE63-246BDA5BA7D9}"/>
    <dgm:cxn modelId="{FCCDC373-7AFA-4F38-91BD-976E6EF20021}" srcId="{E0B301BB-6A30-4D67-9132-1C9BAC530C1B}" destId="{8B1FA241-CFB7-4128-B688-6477775A2651}" srcOrd="2" destOrd="0" parTransId="{D780885E-FBFE-4869-91AA-66F13C3DE07B}" sibTransId="{33FBED76-5C46-441B-B974-7206D03656A0}"/>
    <dgm:cxn modelId="{C92F0B79-604F-407D-BA33-B9D5858A4D0D}" srcId="{E0B301BB-6A30-4D67-9132-1C9BAC530C1B}" destId="{398D6CA7-D428-44A2-A1BD-DE4E8A781666}" srcOrd="4" destOrd="0" parTransId="{E92D28D3-626C-4B0D-9F04-D1BFADA32045}" sibTransId="{2959414D-49F3-46EB-8075-F6E193020B82}"/>
    <dgm:cxn modelId="{349B9899-FB52-4F21-A855-7F23526B1827}" srcId="{E0B301BB-6A30-4D67-9132-1C9BAC530C1B}" destId="{BC85D10D-CD75-40CD-98E0-D3C4FC5E7E7B}" srcOrd="5" destOrd="0" parTransId="{8C544C87-936A-4D2B-A416-554B7E5D50BA}" sibTransId="{0D0FA51C-F3D8-4F7B-B49E-3A606BAA85AE}"/>
    <dgm:cxn modelId="{A83316A1-E2D2-492E-AD01-E56B3D8CE4F5}" srcId="{E0B301BB-6A30-4D67-9132-1C9BAC530C1B}" destId="{5D454CA7-6BAC-4753-BD1D-713C126AFA40}" srcOrd="1" destOrd="0" parTransId="{7895D5E6-D566-4FC8-9C2F-904691114B64}" sibTransId="{2614E017-1E9D-4A01-9971-7D38BDF7BDAA}"/>
    <dgm:cxn modelId="{5F6E30AD-B822-C940-987B-4AD1F8BA3F5F}" type="presOf" srcId="{8B1FA241-CFB7-4128-B688-6477775A2651}" destId="{5597D7F4-0ACB-DD46-9195-2688CD79262D}" srcOrd="0" destOrd="0" presId="urn:microsoft.com/office/officeart/2005/8/layout/vList2"/>
    <dgm:cxn modelId="{B35AD5B7-02CB-134F-A3E3-E8472F421272}" type="presOf" srcId="{E0B301BB-6A30-4D67-9132-1C9BAC530C1B}" destId="{223E0827-D332-724A-9784-B50BF39F1442}" srcOrd="0" destOrd="0" presId="urn:microsoft.com/office/officeart/2005/8/layout/vList2"/>
    <dgm:cxn modelId="{F29EE2CC-C716-5141-84ED-75C882695184}" type="presOf" srcId="{398D6CA7-D428-44A2-A1BD-DE4E8A781666}" destId="{FA64AD65-A3C1-4349-87F9-0AD0D703B43F}" srcOrd="0" destOrd="0" presId="urn:microsoft.com/office/officeart/2005/8/layout/vList2"/>
    <dgm:cxn modelId="{33AB46CD-8445-494D-8BFD-D93E4E358E42}" type="presOf" srcId="{F61383D6-7FE7-4E66-8731-0874F45B4766}" destId="{EFFDE9D6-428E-0B40-A036-236B2D7F1F73}" srcOrd="0" destOrd="0" presId="urn:microsoft.com/office/officeart/2005/8/layout/vList2"/>
    <dgm:cxn modelId="{C4887CE7-D0FC-41FE-82C2-A4DE7F1BEA77}" srcId="{E0B301BB-6A30-4D67-9132-1C9BAC530C1B}" destId="{F61383D6-7FE7-4E66-8731-0874F45B4766}" srcOrd="0" destOrd="0" parTransId="{267D0552-84FC-48CE-A728-246C4E0619A7}" sibTransId="{EE11354A-3DA5-4470-BAB9-8A673A585FAE}"/>
    <dgm:cxn modelId="{C1C6ADCA-FAF1-1846-B1BA-CC2DF52CCDAD}" type="presParOf" srcId="{223E0827-D332-724A-9784-B50BF39F1442}" destId="{EFFDE9D6-428E-0B40-A036-236B2D7F1F73}" srcOrd="0" destOrd="0" presId="urn:microsoft.com/office/officeart/2005/8/layout/vList2"/>
    <dgm:cxn modelId="{DC8A6952-D40C-2B4C-B8BA-C49B02BF6270}" type="presParOf" srcId="{223E0827-D332-724A-9784-B50BF39F1442}" destId="{1F09354F-E020-CC4C-89EB-7CB923A9253F}" srcOrd="1" destOrd="0" presId="urn:microsoft.com/office/officeart/2005/8/layout/vList2"/>
    <dgm:cxn modelId="{18ECFB24-262A-3B4B-8720-72B9540D48F2}" type="presParOf" srcId="{223E0827-D332-724A-9784-B50BF39F1442}" destId="{93C4F9F3-EF33-B04C-BDA5-C0341DA89EBB}" srcOrd="2" destOrd="0" presId="urn:microsoft.com/office/officeart/2005/8/layout/vList2"/>
    <dgm:cxn modelId="{231F54DB-AAA7-5F43-A65B-4F7C7574B232}" type="presParOf" srcId="{223E0827-D332-724A-9784-B50BF39F1442}" destId="{C163101A-67C2-364D-A866-F8B2E563B476}" srcOrd="3" destOrd="0" presId="urn:microsoft.com/office/officeart/2005/8/layout/vList2"/>
    <dgm:cxn modelId="{D51F0271-D714-1643-BDE2-D28B744E2241}" type="presParOf" srcId="{223E0827-D332-724A-9784-B50BF39F1442}" destId="{5597D7F4-0ACB-DD46-9195-2688CD79262D}" srcOrd="4" destOrd="0" presId="urn:microsoft.com/office/officeart/2005/8/layout/vList2"/>
    <dgm:cxn modelId="{AF96BFFC-B02B-E24C-B092-264C1BF0ABA3}" type="presParOf" srcId="{223E0827-D332-724A-9784-B50BF39F1442}" destId="{5F47EAA2-BEAB-A743-B4EC-5F031CEDC567}" srcOrd="5" destOrd="0" presId="urn:microsoft.com/office/officeart/2005/8/layout/vList2"/>
    <dgm:cxn modelId="{11618725-F10F-934D-8896-4336ADDA6240}" type="presParOf" srcId="{223E0827-D332-724A-9784-B50BF39F1442}" destId="{77D93DEC-BCE0-B645-9110-6462817256F6}" srcOrd="6" destOrd="0" presId="urn:microsoft.com/office/officeart/2005/8/layout/vList2"/>
    <dgm:cxn modelId="{505273F5-5A56-6947-89C3-E0D1A0596EA9}" type="presParOf" srcId="{223E0827-D332-724A-9784-B50BF39F1442}" destId="{88A9326F-4AA1-B141-BD6B-5B34F9C0CB38}" srcOrd="7" destOrd="0" presId="urn:microsoft.com/office/officeart/2005/8/layout/vList2"/>
    <dgm:cxn modelId="{83EAB3F0-04BD-D44D-BB51-AED300554356}" type="presParOf" srcId="{223E0827-D332-724A-9784-B50BF39F1442}" destId="{FA64AD65-A3C1-4349-87F9-0AD0D703B43F}" srcOrd="8" destOrd="0" presId="urn:microsoft.com/office/officeart/2005/8/layout/vList2"/>
    <dgm:cxn modelId="{B01AE1DD-0A9B-B94D-A367-212D9F3C3C38}" type="presParOf" srcId="{223E0827-D332-724A-9784-B50BF39F1442}" destId="{C80CFB33-4279-E14F-824E-7F8EFC63E1B7}" srcOrd="9" destOrd="0" presId="urn:microsoft.com/office/officeart/2005/8/layout/vList2"/>
    <dgm:cxn modelId="{B4C8DC48-8A82-574C-AB18-A1B3E9ADF590}" type="presParOf" srcId="{223E0827-D332-724A-9784-B50BF39F1442}" destId="{69AC7D13-1F8B-8B4C-9BAB-E280EEFBC9A8}"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BD9ACFD-9432-4CB2-870C-3F68E4438A42}" type="doc">
      <dgm:prSet loTypeId="urn:microsoft.com/office/officeart/2005/8/layout/vProcess5" loCatId="process" qsTypeId="urn:microsoft.com/office/officeart/2005/8/quickstyle/simple2" qsCatId="simple" csTypeId="urn:microsoft.com/office/officeart/2005/8/colors/colorful2" csCatId="colorful" phldr="1"/>
      <dgm:spPr/>
      <dgm:t>
        <a:bodyPr/>
        <a:lstStyle/>
        <a:p>
          <a:endParaRPr lang="en-US"/>
        </a:p>
      </dgm:t>
    </dgm:pt>
    <dgm:pt modelId="{BD217464-87B2-41AB-BF83-B3C8023A9181}">
      <dgm:prSet/>
      <dgm:spPr/>
      <dgm:t>
        <a:bodyPr/>
        <a:lstStyle/>
        <a:p>
          <a:pPr>
            <a:defRPr cap="all"/>
          </a:pPr>
          <a:r>
            <a:rPr lang="en-US">
              <a:latin typeface="Calibri Light" panose="020F0302020204030204"/>
            </a:rPr>
            <a:t>Data collection and integration</a:t>
          </a:r>
          <a:endParaRPr lang="en-US"/>
        </a:p>
      </dgm:t>
    </dgm:pt>
    <dgm:pt modelId="{42BF4B02-EADA-4F62-9AAE-8FB5801AE055}" type="parTrans" cxnId="{C207DEA0-D120-4F0B-B09D-E1042CE1EF25}">
      <dgm:prSet/>
      <dgm:spPr/>
      <dgm:t>
        <a:bodyPr/>
        <a:lstStyle/>
        <a:p>
          <a:endParaRPr lang="en-US"/>
        </a:p>
      </dgm:t>
    </dgm:pt>
    <dgm:pt modelId="{951EAEBC-A023-4346-B760-FBD4414AB3DA}" type="sibTrans" cxnId="{C207DEA0-D120-4F0B-B09D-E1042CE1EF25}">
      <dgm:prSet/>
      <dgm:spPr/>
      <dgm:t>
        <a:bodyPr/>
        <a:lstStyle/>
        <a:p>
          <a:endParaRPr lang="en-US"/>
        </a:p>
      </dgm:t>
    </dgm:pt>
    <dgm:pt modelId="{49AD26E6-17AE-4B9F-BE2B-1A0D483C8005}">
      <dgm:prSet/>
      <dgm:spPr/>
      <dgm:t>
        <a:bodyPr/>
        <a:lstStyle/>
        <a:p>
          <a:pPr>
            <a:defRPr cap="all"/>
          </a:pPr>
          <a:r>
            <a:rPr lang="en-US"/>
            <a:t>Diverse operational models</a:t>
          </a:r>
        </a:p>
      </dgm:t>
    </dgm:pt>
    <dgm:pt modelId="{C010A5B7-1A65-4EE4-8A42-09BA3B5CDFAC}" type="parTrans" cxnId="{A9D86A85-2D50-46C0-94E4-35EEC3BD691C}">
      <dgm:prSet/>
      <dgm:spPr/>
      <dgm:t>
        <a:bodyPr/>
        <a:lstStyle/>
        <a:p>
          <a:endParaRPr lang="en-US"/>
        </a:p>
      </dgm:t>
    </dgm:pt>
    <dgm:pt modelId="{D1C20CE5-7564-4F4C-8D12-7D3D7228C872}" type="sibTrans" cxnId="{A9D86A85-2D50-46C0-94E4-35EEC3BD691C}">
      <dgm:prSet/>
      <dgm:spPr/>
      <dgm:t>
        <a:bodyPr/>
        <a:lstStyle/>
        <a:p>
          <a:endParaRPr lang="en-US"/>
        </a:p>
      </dgm:t>
    </dgm:pt>
    <dgm:pt modelId="{6E71A6FD-580E-4D9D-B72B-8887E30E6BBA}">
      <dgm:prSet/>
      <dgm:spPr/>
      <dgm:t>
        <a:bodyPr/>
        <a:lstStyle/>
        <a:p>
          <a:pPr>
            <a:defRPr cap="all"/>
          </a:pPr>
          <a:r>
            <a:rPr lang="en-US"/>
            <a:t>Currency and economical factors</a:t>
          </a:r>
        </a:p>
      </dgm:t>
    </dgm:pt>
    <dgm:pt modelId="{02C1C6BE-45E9-46C9-9052-266593D538E8}" type="parTrans" cxnId="{0E313784-69E1-43B1-898B-B80EE2AB4AEF}">
      <dgm:prSet/>
      <dgm:spPr/>
      <dgm:t>
        <a:bodyPr/>
        <a:lstStyle/>
        <a:p>
          <a:endParaRPr lang="en-US"/>
        </a:p>
      </dgm:t>
    </dgm:pt>
    <dgm:pt modelId="{D6BEBC29-8F45-417A-B8A2-CE448C6BED33}" type="sibTrans" cxnId="{0E313784-69E1-43B1-898B-B80EE2AB4AEF}">
      <dgm:prSet/>
      <dgm:spPr/>
      <dgm:t>
        <a:bodyPr/>
        <a:lstStyle/>
        <a:p>
          <a:endParaRPr lang="en-US"/>
        </a:p>
      </dgm:t>
    </dgm:pt>
    <dgm:pt modelId="{EB664292-48B4-49BF-973B-CD347A294CFC}">
      <dgm:prSet phldr="0"/>
      <dgm:spPr/>
      <dgm:t>
        <a:bodyPr/>
        <a:lstStyle/>
        <a:p>
          <a:pPr rtl="0">
            <a:defRPr cap="all"/>
          </a:pPr>
          <a:r>
            <a:rPr lang="en-US">
              <a:latin typeface="Calibri Light" panose="020F0302020204030204"/>
            </a:rPr>
            <a:t>Complex correlation analysis</a:t>
          </a:r>
        </a:p>
      </dgm:t>
    </dgm:pt>
    <dgm:pt modelId="{681380CF-73FC-437D-AEAE-E867058B9BD8}" type="parTrans" cxnId="{C0572FCC-BE42-F14C-8469-212C57CE5A16}">
      <dgm:prSet/>
      <dgm:spPr/>
      <dgm:t>
        <a:bodyPr/>
        <a:lstStyle/>
        <a:p>
          <a:endParaRPr lang="en-GB"/>
        </a:p>
      </dgm:t>
    </dgm:pt>
    <dgm:pt modelId="{7AE5787F-F90F-4181-B9B7-A8B3794D934F}" type="sibTrans" cxnId="{C0572FCC-BE42-F14C-8469-212C57CE5A16}">
      <dgm:prSet/>
      <dgm:spPr/>
      <dgm:t>
        <a:bodyPr/>
        <a:lstStyle/>
        <a:p>
          <a:endParaRPr lang="en-US"/>
        </a:p>
        <a:p>
          <a:endParaRPr lang="en-GB"/>
        </a:p>
      </dgm:t>
    </dgm:pt>
    <dgm:pt modelId="{F0F0A7E3-8AC1-F945-ABF8-86B6CED0EBF4}" type="pres">
      <dgm:prSet presAssocID="{9BD9ACFD-9432-4CB2-870C-3F68E4438A42}" presName="outerComposite" presStyleCnt="0">
        <dgm:presLayoutVars>
          <dgm:chMax val="5"/>
          <dgm:dir/>
          <dgm:resizeHandles val="exact"/>
        </dgm:presLayoutVars>
      </dgm:prSet>
      <dgm:spPr/>
    </dgm:pt>
    <dgm:pt modelId="{2074B21B-3389-1F41-B170-34E9055CA74D}" type="pres">
      <dgm:prSet presAssocID="{9BD9ACFD-9432-4CB2-870C-3F68E4438A42}" presName="dummyMaxCanvas" presStyleCnt="0">
        <dgm:presLayoutVars/>
      </dgm:prSet>
      <dgm:spPr/>
    </dgm:pt>
    <dgm:pt modelId="{7EFE067F-FDA0-E847-B7C5-3EF346AAEDBD}" type="pres">
      <dgm:prSet presAssocID="{9BD9ACFD-9432-4CB2-870C-3F68E4438A42}" presName="FourNodes_1" presStyleLbl="node1" presStyleIdx="0" presStyleCnt="4">
        <dgm:presLayoutVars>
          <dgm:bulletEnabled val="1"/>
        </dgm:presLayoutVars>
      </dgm:prSet>
      <dgm:spPr/>
    </dgm:pt>
    <dgm:pt modelId="{EA4B7BB8-1146-D448-8459-1FFD9350D631}" type="pres">
      <dgm:prSet presAssocID="{9BD9ACFD-9432-4CB2-870C-3F68E4438A42}" presName="FourNodes_2" presStyleLbl="node1" presStyleIdx="1" presStyleCnt="4">
        <dgm:presLayoutVars>
          <dgm:bulletEnabled val="1"/>
        </dgm:presLayoutVars>
      </dgm:prSet>
      <dgm:spPr/>
    </dgm:pt>
    <dgm:pt modelId="{8FC69AE0-73AA-BA4A-A604-6F629F909A82}" type="pres">
      <dgm:prSet presAssocID="{9BD9ACFD-9432-4CB2-870C-3F68E4438A42}" presName="FourNodes_3" presStyleLbl="node1" presStyleIdx="2" presStyleCnt="4">
        <dgm:presLayoutVars>
          <dgm:bulletEnabled val="1"/>
        </dgm:presLayoutVars>
      </dgm:prSet>
      <dgm:spPr/>
    </dgm:pt>
    <dgm:pt modelId="{1B80C9A9-7087-F24F-9377-D09ED2ADF00B}" type="pres">
      <dgm:prSet presAssocID="{9BD9ACFD-9432-4CB2-870C-3F68E4438A42}" presName="FourNodes_4" presStyleLbl="node1" presStyleIdx="3" presStyleCnt="4">
        <dgm:presLayoutVars>
          <dgm:bulletEnabled val="1"/>
        </dgm:presLayoutVars>
      </dgm:prSet>
      <dgm:spPr/>
    </dgm:pt>
    <dgm:pt modelId="{AA5A0A3B-2E11-E04B-A12E-583FC95A522A}" type="pres">
      <dgm:prSet presAssocID="{9BD9ACFD-9432-4CB2-870C-3F68E4438A42}" presName="FourConn_1-2" presStyleLbl="fgAccFollowNode1" presStyleIdx="0" presStyleCnt="3">
        <dgm:presLayoutVars>
          <dgm:bulletEnabled val="1"/>
        </dgm:presLayoutVars>
      </dgm:prSet>
      <dgm:spPr/>
    </dgm:pt>
    <dgm:pt modelId="{B0DB5369-4885-6049-B71F-4345E523AFD0}" type="pres">
      <dgm:prSet presAssocID="{9BD9ACFD-9432-4CB2-870C-3F68E4438A42}" presName="FourConn_2-3" presStyleLbl="fgAccFollowNode1" presStyleIdx="1" presStyleCnt="3">
        <dgm:presLayoutVars>
          <dgm:bulletEnabled val="1"/>
        </dgm:presLayoutVars>
      </dgm:prSet>
      <dgm:spPr/>
    </dgm:pt>
    <dgm:pt modelId="{CAEE8392-44AD-3D4A-9F79-403B3B91ED54}" type="pres">
      <dgm:prSet presAssocID="{9BD9ACFD-9432-4CB2-870C-3F68E4438A42}" presName="FourConn_3-4" presStyleLbl="fgAccFollowNode1" presStyleIdx="2" presStyleCnt="3">
        <dgm:presLayoutVars>
          <dgm:bulletEnabled val="1"/>
        </dgm:presLayoutVars>
      </dgm:prSet>
      <dgm:spPr/>
    </dgm:pt>
    <dgm:pt modelId="{3171133B-746D-2544-A66C-05AA4B07ECBE}" type="pres">
      <dgm:prSet presAssocID="{9BD9ACFD-9432-4CB2-870C-3F68E4438A42}" presName="FourNodes_1_text" presStyleLbl="node1" presStyleIdx="3" presStyleCnt="4">
        <dgm:presLayoutVars>
          <dgm:bulletEnabled val="1"/>
        </dgm:presLayoutVars>
      </dgm:prSet>
      <dgm:spPr/>
    </dgm:pt>
    <dgm:pt modelId="{9FA6014E-07C5-1849-BCA2-4F869FCD7DCF}" type="pres">
      <dgm:prSet presAssocID="{9BD9ACFD-9432-4CB2-870C-3F68E4438A42}" presName="FourNodes_2_text" presStyleLbl="node1" presStyleIdx="3" presStyleCnt="4">
        <dgm:presLayoutVars>
          <dgm:bulletEnabled val="1"/>
        </dgm:presLayoutVars>
      </dgm:prSet>
      <dgm:spPr/>
    </dgm:pt>
    <dgm:pt modelId="{79BA2A76-6BC9-7E4E-9BD2-ABF9A4077248}" type="pres">
      <dgm:prSet presAssocID="{9BD9ACFD-9432-4CB2-870C-3F68E4438A42}" presName="FourNodes_3_text" presStyleLbl="node1" presStyleIdx="3" presStyleCnt="4">
        <dgm:presLayoutVars>
          <dgm:bulletEnabled val="1"/>
        </dgm:presLayoutVars>
      </dgm:prSet>
      <dgm:spPr/>
    </dgm:pt>
    <dgm:pt modelId="{CD334F2C-4C2D-2A41-B0FA-54A63FA1488D}" type="pres">
      <dgm:prSet presAssocID="{9BD9ACFD-9432-4CB2-870C-3F68E4438A42}" presName="FourNodes_4_text" presStyleLbl="node1" presStyleIdx="3" presStyleCnt="4">
        <dgm:presLayoutVars>
          <dgm:bulletEnabled val="1"/>
        </dgm:presLayoutVars>
      </dgm:prSet>
      <dgm:spPr/>
    </dgm:pt>
  </dgm:ptLst>
  <dgm:cxnLst>
    <dgm:cxn modelId="{03D4EE1A-F56D-DD44-9B51-217EFD19FD07}" type="presOf" srcId="{6E71A6FD-580E-4D9D-B72B-8887E30E6BBA}" destId="{1B80C9A9-7087-F24F-9377-D09ED2ADF00B}" srcOrd="0" destOrd="0" presId="urn:microsoft.com/office/officeart/2005/8/layout/vProcess5"/>
    <dgm:cxn modelId="{3422F83D-387C-E34C-8224-B941958EA180}" type="presOf" srcId="{49AD26E6-17AE-4B9F-BE2B-1A0D483C8005}" destId="{8FC69AE0-73AA-BA4A-A604-6F629F909A82}" srcOrd="0" destOrd="0" presId="urn:microsoft.com/office/officeart/2005/8/layout/vProcess5"/>
    <dgm:cxn modelId="{E078EF3F-4852-3848-AD92-3306074CE74F}" type="presOf" srcId="{D1C20CE5-7564-4F4C-8D12-7D3D7228C872}" destId="{CAEE8392-44AD-3D4A-9F79-403B3B91ED54}" srcOrd="0" destOrd="0" presId="urn:microsoft.com/office/officeart/2005/8/layout/vProcess5"/>
    <dgm:cxn modelId="{9EAFFE60-88C9-1847-85B5-3A1483D8CF38}" type="presOf" srcId="{49AD26E6-17AE-4B9F-BE2B-1A0D483C8005}" destId="{79BA2A76-6BC9-7E4E-9BD2-ABF9A4077248}" srcOrd="1" destOrd="0" presId="urn:microsoft.com/office/officeart/2005/8/layout/vProcess5"/>
    <dgm:cxn modelId="{D7694D43-14C3-264A-B76B-DFB5E65FF3D4}" type="presOf" srcId="{EB664292-48B4-49BF-973B-CD347A294CFC}" destId="{9FA6014E-07C5-1849-BCA2-4F869FCD7DCF}" srcOrd="1" destOrd="0" presId="urn:microsoft.com/office/officeart/2005/8/layout/vProcess5"/>
    <dgm:cxn modelId="{44BD1168-4332-C547-8408-9FCF894BCAC6}" type="presOf" srcId="{951EAEBC-A023-4346-B760-FBD4414AB3DA}" destId="{AA5A0A3B-2E11-E04B-A12E-583FC95A522A}" srcOrd="0" destOrd="0" presId="urn:microsoft.com/office/officeart/2005/8/layout/vProcess5"/>
    <dgm:cxn modelId="{58E40350-2B3A-664B-A2C0-CAC1D6326D8E}" type="presOf" srcId="{BD217464-87B2-41AB-BF83-B3C8023A9181}" destId="{3171133B-746D-2544-A66C-05AA4B07ECBE}" srcOrd="1" destOrd="0" presId="urn:microsoft.com/office/officeart/2005/8/layout/vProcess5"/>
    <dgm:cxn modelId="{FD4FD47C-E9BB-5E4C-B2CE-5930485C745B}" type="presOf" srcId="{EB664292-48B4-49BF-973B-CD347A294CFC}" destId="{EA4B7BB8-1146-D448-8459-1FFD9350D631}" srcOrd="0" destOrd="0" presId="urn:microsoft.com/office/officeart/2005/8/layout/vProcess5"/>
    <dgm:cxn modelId="{F81B947F-1574-C340-8FC3-4281A84B281E}" type="presOf" srcId="{9BD9ACFD-9432-4CB2-870C-3F68E4438A42}" destId="{F0F0A7E3-8AC1-F945-ABF8-86B6CED0EBF4}" srcOrd="0" destOrd="0" presId="urn:microsoft.com/office/officeart/2005/8/layout/vProcess5"/>
    <dgm:cxn modelId="{0E313784-69E1-43B1-898B-B80EE2AB4AEF}" srcId="{9BD9ACFD-9432-4CB2-870C-3F68E4438A42}" destId="{6E71A6FD-580E-4D9D-B72B-8887E30E6BBA}" srcOrd="3" destOrd="0" parTransId="{02C1C6BE-45E9-46C9-9052-266593D538E8}" sibTransId="{D6BEBC29-8F45-417A-B8A2-CE448C6BED33}"/>
    <dgm:cxn modelId="{A9D86A85-2D50-46C0-94E4-35EEC3BD691C}" srcId="{9BD9ACFD-9432-4CB2-870C-3F68E4438A42}" destId="{49AD26E6-17AE-4B9F-BE2B-1A0D483C8005}" srcOrd="2" destOrd="0" parTransId="{C010A5B7-1A65-4EE4-8A42-09BA3B5CDFAC}" sibTransId="{D1C20CE5-7564-4F4C-8D12-7D3D7228C872}"/>
    <dgm:cxn modelId="{B567EF92-523F-484B-98CB-3D03D24A5C0C}" type="presOf" srcId="{BD217464-87B2-41AB-BF83-B3C8023A9181}" destId="{7EFE067F-FDA0-E847-B7C5-3EF346AAEDBD}" srcOrd="0" destOrd="0" presId="urn:microsoft.com/office/officeart/2005/8/layout/vProcess5"/>
    <dgm:cxn modelId="{C207DEA0-D120-4F0B-B09D-E1042CE1EF25}" srcId="{9BD9ACFD-9432-4CB2-870C-3F68E4438A42}" destId="{BD217464-87B2-41AB-BF83-B3C8023A9181}" srcOrd="0" destOrd="0" parTransId="{42BF4B02-EADA-4F62-9AAE-8FB5801AE055}" sibTransId="{951EAEBC-A023-4346-B760-FBD4414AB3DA}"/>
    <dgm:cxn modelId="{C0572FCC-BE42-F14C-8469-212C57CE5A16}" srcId="{9BD9ACFD-9432-4CB2-870C-3F68E4438A42}" destId="{EB664292-48B4-49BF-973B-CD347A294CFC}" srcOrd="1" destOrd="0" parTransId="{681380CF-73FC-437D-AEAE-E867058B9BD8}" sibTransId="{7AE5787F-F90F-4181-B9B7-A8B3794D934F}"/>
    <dgm:cxn modelId="{60885DE2-0542-1847-B7AC-5AD0A38BDF8D}" type="presOf" srcId="{6E71A6FD-580E-4D9D-B72B-8887E30E6BBA}" destId="{CD334F2C-4C2D-2A41-B0FA-54A63FA1488D}" srcOrd="1" destOrd="0" presId="urn:microsoft.com/office/officeart/2005/8/layout/vProcess5"/>
    <dgm:cxn modelId="{449E2CEF-B8F7-1D4D-9519-0E99E6AE2398}" type="presOf" srcId="{7AE5787F-F90F-4181-B9B7-A8B3794D934F}" destId="{B0DB5369-4885-6049-B71F-4345E523AFD0}" srcOrd="0" destOrd="0" presId="urn:microsoft.com/office/officeart/2005/8/layout/vProcess5"/>
    <dgm:cxn modelId="{7682CD49-A0CE-5B4F-9BDE-A803756CDDCE}" type="presParOf" srcId="{F0F0A7E3-8AC1-F945-ABF8-86B6CED0EBF4}" destId="{2074B21B-3389-1F41-B170-34E9055CA74D}" srcOrd="0" destOrd="0" presId="urn:microsoft.com/office/officeart/2005/8/layout/vProcess5"/>
    <dgm:cxn modelId="{940E32B0-A07B-1F46-9B51-34511DAC0E79}" type="presParOf" srcId="{F0F0A7E3-8AC1-F945-ABF8-86B6CED0EBF4}" destId="{7EFE067F-FDA0-E847-B7C5-3EF346AAEDBD}" srcOrd="1" destOrd="0" presId="urn:microsoft.com/office/officeart/2005/8/layout/vProcess5"/>
    <dgm:cxn modelId="{CE3409F9-02F6-E64B-8B7B-C07DDAE93673}" type="presParOf" srcId="{F0F0A7E3-8AC1-F945-ABF8-86B6CED0EBF4}" destId="{EA4B7BB8-1146-D448-8459-1FFD9350D631}" srcOrd="2" destOrd="0" presId="urn:microsoft.com/office/officeart/2005/8/layout/vProcess5"/>
    <dgm:cxn modelId="{4A800AC3-1C5F-B049-96F6-1723E6278D9C}" type="presParOf" srcId="{F0F0A7E3-8AC1-F945-ABF8-86B6CED0EBF4}" destId="{8FC69AE0-73AA-BA4A-A604-6F629F909A82}" srcOrd="3" destOrd="0" presId="urn:microsoft.com/office/officeart/2005/8/layout/vProcess5"/>
    <dgm:cxn modelId="{3313A405-6894-4C4B-A37B-DB411DEDF3AB}" type="presParOf" srcId="{F0F0A7E3-8AC1-F945-ABF8-86B6CED0EBF4}" destId="{1B80C9A9-7087-F24F-9377-D09ED2ADF00B}" srcOrd="4" destOrd="0" presId="urn:microsoft.com/office/officeart/2005/8/layout/vProcess5"/>
    <dgm:cxn modelId="{A4478EA6-3681-9545-9EE4-3716611375C3}" type="presParOf" srcId="{F0F0A7E3-8AC1-F945-ABF8-86B6CED0EBF4}" destId="{AA5A0A3B-2E11-E04B-A12E-583FC95A522A}" srcOrd="5" destOrd="0" presId="urn:microsoft.com/office/officeart/2005/8/layout/vProcess5"/>
    <dgm:cxn modelId="{192F37C6-5272-5E46-A683-06E282D0D968}" type="presParOf" srcId="{F0F0A7E3-8AC1-F945-ABF8-86B6CED0EBF4}" destId="{B0DB5369-4885-6049-B71F-4345E523AFD0}" srcOrd="6" destOrd="0" presId="urn:microsoft.com/office/officeart/2005/8/layout/vProcess5"/>
    <dgm:cxn modelId="{9DE66C28-FBD6-6948-AED5-708836C6123F}" type="presParOf" srcId="{F0F0A7E3-8AC1-F945-ABF8-86B6CED0EBF4}" destId="{CAEE8392-44AD-3D4A-9F79-403B3B91ED54}" srcOrd="7" destOrd="0" presId="urn:microsoft.com/office/officeart/2005/8/layout/vProcess5"/>
    <dgm:cxn modelId="{80B00E60-1D70-9D47-BC2D-5F09E69C9996}" type="presParOf" srcId="{F0F0A7E3-8AC1-F945-ABF8-86B6CED0EBF4}" destId="{3171133B-746D-2544-A66C-05AA4B07ECBE}" srcOrd="8" destOrd="0" presId="urn:microsoft.com/office/officeart/2005/8/layout/vProcess5"/>
    <dgm:cxn modelId="{D610540E-0026-4B40-9C2F-72BB53659268}" type="presParOf" srcId="{F0F0A7E3-8AC1-F945-ABF8-86B6CED0EBF4}" destId="{9FA6014E-07C5-1849-BCA2-4F869FCD7DCF}" srcOrd="9" destOrd="0" presId="urn:microsoft.com/office/officeart/2005/8/layout/vProcess5"/>
    <dgm:cxn modelId="{A0B5CF1F-3DCF-9D4A-B733-C07CCC196FF8}" type="presParOf" srcId="{F0F0A7E3-8AC1-F945-ABF8-86B6CED0EBF4}" destId="{79BA2A76-6BC9-7E4E-9BD2-ABF9A4077248}" srcOrd="10" destOrd="0" presId="urn:microsoft.com/office/officeart/2005/8/layout/vProcess5"/>
    <dgm:cxn modelId="{0D87DDC5-4521-424B-BAF8-D9FE40837A4B}" type="presParOf" srcId="{F0F0A7E3-8AC1-F945-ABF8-86B6CED0EBF4}" destId="{CD334F2C-4C2D-2A41-B0FA-54A63FA1488D}"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55364A-7135-439C-8424-CA39A34FA036}">
      <dsp:nvSpPr>
        <dsp:cNvPr id="0" name=""/>
        <dsp:cNvSpPr/>
      </dsp:nvSpPr>
      <dsp:spPr>
        <a:xfrm>
          <a:off x="2044800" y="375668"/>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E9E015-3F39-4A15-B44A-039A04F5831E}">
      <dsp:nvSpPr>
        <dsp:cNvPr id="0" name=""/>
        <dsp:cNvSpPr/>
      </dsp:nvSpPr>
      <dsp:spPr>
        <a:xfrm>
          <a:off x="2512800" y="843669"/>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EBE1A3-EC5C-4BD1-A897-B831F9DE270E}">
      <dsp:nvSpPr>
        <dsp:cNvPr id="0" name=""/>
        <dsp:cNvSpPr/>
      </dsp:nvSpPr>
      <dsp:spPr>
        <a:xfrm>
          <a:off x="1342800" y="325566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IN" sz="1500" kern="1200"/>
            <a:t>How do airlines deal with changes in oil prices and their effect on finances?</a:t>
          </a:r>
          <a:endParaRPr lang="en-US" sz="1500" kern="1200"/>
        </a:p>
      </dsp:txBody>
      <dsp:txXfrm>
        <a:off x="1342800" y="3255669"/>
        <a:ext cx="3600000" cy="720000"/>
      </dsp:txXfrm>
    </dsp:sp>
    <dsp:sp modelId="{63F5C01B-71FB-4A8F-92AA-862C49433B5C}">
      <dsp:nvSpPr>
        <dsp:cNvPr id="0" name=""/>
        <dsp:cNvSpPr/>
      </dsp:nvSpPr>
      <dsp:spPr>
        <a:xfrm>
          <a:off x="6274800" y="375668"/>
          <a:ext cx="2196000" cy="2196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CD2178-1655-4D9D-815A-A4AE8D931C60}">
      <dsp:nvSpPr>
        <dsp:cNvPr id="0" name=""/>
        <dsp:cNvSpPr/>
      </dsp:nvSpPr>
      <dsp:spPr>
        <a:xfrm>
          <a:off x="6742800" y="843669"/>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7B8A26-A10B-4A52-8AD8-1AECB803BD18}">
      <dsp:nvSpPr>
        <dsp:cNvPr id="0" name=""/>
        <dsp:cNvSpPr/>
      </dsp:nvSpPr>
      <dsp:spPr>
        <a:xfrm>
          <a:off x="5572800" y="325566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IN" sz="1500" kern="1200"/>
            <a:t>How do changes in oil prices affect the costs and profits of airlines?</a:t>
          </a:r>
          <a:endParaRPr lang="en-US" sz="1500" kern="1200"/>
        </a:p>
      </dsp:txBody>
      <dsp:txXfrm>
        <a:off x="5572800" y="3255669"/>
        <a:ext cx="36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905D47-28FF-4A16-84D2-048145E71763}">
      <dsp:nvSpPr>
        <dsp:cNvPr id="0" name=""/>
        <dsp:cNvSpPr/>
      </dsp:nvSpPr>
      <dsp:spPr>
        <a:xfrm>
          <a:off x="1747800" y="407356"/>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37CCE4-06B8-46E7-8ACA-BF1172F5E1EE}">
      <dsp:nvSpPr>
        <dsp:cNvPr id="0" name=""/>
        <dsp:cNvSpPr/>
      </dsp:nvSpPr>
      <dsp:spPr>
        <a:xfrm>
          <a:off x="559800" y="282151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222500">
            <a:lnSpc>
              <a:spcPct val="90000"/>
            </a:lnSpc>
            <a:spcBef>
              <a:spcPct val="0"/>
            </a:spcBef>
            <a:spcAft>
              <a:spcPct val="35000"/>
            </a:spcAft>
            <a:buNone/>
          </a:pPr>
          <a:r>
            <a:rPr lang="en-US" sz="5000" kern="1200"/>
            <a:t>Primary </a:t>
          </a:r>
        </a:p>
      </dsp:txBody>
      <dsp:txXfrm>
        <a:off x="559800" y="2821519"/>
        <a:ext cx="4320000" cy="720000"/>
      </dsp:txXfrm>
    </dsp:sp>
    <dsp:sp modelId="{0167CADD-74C3-4CD7-9CC2-D986627E9C8C}">
      <dsp:nvSpPr>
        <dsp:cNvPr id="0" name=""/>
        <dsp:cNvSpPr/>
      </dsp:nvSpPr>
      <dsp:spPr>
        <a:xfrm flipV="1">
          <a:off x="7748939" y="870441"/>
          <a:ext cx="93720" cy="91659"/>
        </a:xfrm>
        <a:prstGeom prst="rect">
          <a:avLst/>
        </a:prstGeom>
        <a:solidFill>
          <a:schemeClr val="accent3">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0665FF-40D6-41D1-B208-26559C8D8CCF}">
      <dsp:nvSpPr>
        <dsp:cNvPr id="0" name=""/>
        <dsp:cNvSpPr/>
      </dsp:nvSpPr>
      <dsp:spPr>
        <a:xfrm>
          <a:off x="5712436" y="2713228"/>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222500">
            <a:lnSpc>
              <a:spcPct val="90000"/>
            </a:lnSpc>
            <a:spcBef>
              <a:spcPct val="0"/>
            </a:spcBef>
            <a:spcAft>
              <a:spcPct val="35000"/>
            </a:spcAft>
            <a:buNone/>
          </a:pPr>
          <a:r>
            <a:rPr lang="en-US" sz="5000" kern="1200"/>
            <a:t>Secondary </a:t>
          </a:r>
        </a:p>
      </dsp:txBody>
      <dsp:txXfrm>
        <a:off x="5712436" y="2713228"/>
        <a:ext cx="432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0B2680-9D92-3E49-8AA3-181362AAFCCE}">
      <dsp:nvSpPr>
        <dsp:cNvPr id="0" name=""/>
        <dsp:cNvSpPr/>
      </dsp:nvSpPr>
      <dsp:spPr>
        <a:xfrm>
          <a:off x="12110" y="841953"/>
          <a:ext cx="2662239" cy="798671"/>
        </a:xfrm>
        <a:prstGeom prst="chevron">
          <a:avLst>
            <a:gd name="adj" fmla="val 30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98614" tIns="98614" rIns="98614" bIns="98614" numCol="1" spcCol="1270" anchor="ctr" anchorCtr="0">
          <a:noAutofit/>
        </a:bodyPr>
        <a:lstStyle/>
        <a:p>
          <a:pPr marL="0" lvl="0" indent="0" algn="ctr" defTabSz="1244600">
            <a:lnSpc>
              <a:spcPct val="90000"/>
            </a:lnSpc>
            <a:spcBef>
              <a:spcPct val="0"/>
            </a:spcBef>
            <a:spcAft>
              <a:spcPct val="35000"/>
            </a:spcAft>
            <a:buNone/>
          </a:pPr>
          <a:r>
            <a:rPr lang="en-US" sz="2800" kern="1200"/>
            <a:t>Step 1</a:t>
          </a:r>
        </a:p>
      </dsp:txBody>
      <dsp:txXfrm>
        <a:off x="251711" y="841953"/>
        <a:ext cx="2183037" cy="798671"/>
      </dsp:txXfrm>
    </dsp:sp>
    <dsp:sp modelId="{29AC59D0-1F3F-414E-8767-89363DA331F9}">
      <dsp:nvSpPr>
        <dsp:cNvPr id="0" name=""/>
        <dsp:cNvSpPr/>
      </dsp:nvSpPr>
      <dsp:spPr>
        <a:xfrm>
          <a:off x="12110" y="1640624"/>
          <a:ext cx="2422638" cy="186876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442" tIns="191442" rIns="191442" bIns="382884" numCol="1" spcCol="1270" anchor="t" anchorCtr="0">
          <a:noAutofit/>
        </a:bodyPr>
        <a:lstStyle/>
        <a:p>
          <a:pPr marL="0" lvl="0" indent="0" algn="l" defTabSz="889000">
            <a:lnSpc>
              <a:spcPct val="90000"/>
            </a:lnSpc>
            <a:spcBef>
              <a:spcPct val="0"/>
            </a:spcBef>
            <a:spcAft>
              <a:spcPct val="35000"/>
            </a:spcAft>
            <a:buNone/>
          </a:pPr>
          <a:r>
            <a:rPr lang="en-US" sz="2000" kern="1200"/>
            <a:t>Step 1</a:t>
          </a:r>
        </a:p>
        <a:p>
          <a:pPr marL="171450" lvl="1" indent="-171450" algn="l" defTabSz="711200">
            <a:lnSpc>
              <a:spcPct val="90000"/>
            </a:lnSpc>
            <a:spcBef>
              <a:spcPct val="0"/>
            </a:spcBef>
            <a:spcAft>
              <a:spcPct val="15000"/>
            </a:spcAft>
            <a:buChar char="•"/>
          </a:pPr>
          <a:r>
            <a:rPr lang="en-US" sz="1600" kern="1200"/>
            <a:t>Data Discovery</a:t>
          </a:r>
        </a:p>
      </dsp:txBody>
      <dsp:txXfrm>
        <a:off x="12110" y="1640624"/>
        <a:ext cx="2422638" cy="1868760"/>
      </dsp:txXfrm>
    </dsp:sp>
    <dsp:sp modelId="{FCDAA4FD-01A2-0049-B07F-F5400013B640}">
      <dsp:nvSpPr>
        <dsp:cNvPr id="0" name=""/>
        <dsp:cNvSpPr/>
      </dsp:nvSpPr>
      <dsp:spPr>
        <a:xfrm>
          <a:off x="2621823" y="841953"/>
          <a:ext cx="2662239" cy="798671"/>
        </a:xfrm>
        <a:prstGeom prst="chevron">
          <a:avLst>
            <a:gd name="adj" fmla="val 30000"/>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98614" tIns="98614" rIns="98614" bIns="98614" numCol="1" spcCol="1270" anchor="ctr" anchorCtr="0">
          <a:noAutofit/>
        </a:bodyPr>
        <a:lstStyle/>
        <a:p>
          <a:pPr marL="0" lvl="0" indent="0" algn="ctr" defTabSz="1244600">
            <a:lnSpc>
              <a:spcPct val="90000"/>
            </a:lnSpc>
            <a:spcBef>
              <a:spcPct val="0"/>
            </a:spcBef>
            <a:spcAft>
              <a:spcPct val="35000"/>
            </a:spcAft>
            <a:buNone/>
          </a:pPr>
          <a:r>
            <a:rPr lang="en-US" sz="2800" kern="1200"/>
            <a:t>Step 2</a:t>
          </a:r>
        </a:p>
      </dsp:txBody>
      <dsp:txXfrm>
        <a:off x="2861424" y="841953"/>
        <a:ext cx="2183037" cy="798671"/>
      </dsp:txXfrm>
    </dsp:sp>
    <dsp:sp modelId="{7BFE8CB2-5872-CE4E-9919-BF5B95684727}">
      <dsp:nvSpPr>
        <dsp:cNvPr id="0" name=""/>
        <dsp:cNvSpPr/>
      </dsp:nvSpPr>
      <dsp:spPr>
        <a:xfrm>
          <a:off x="2621823" y="1640624"/>
          <a:ext cx="2422638" cy="1868760"/>
        </a:xfrm>
        <a:prstGeom prst="rect">
          <a:avLst/>
        </a:prstGeom>
        <a:solidFill>
          <a:schemeClr val="accent2">
            <a:tint val="40000"/>
            <a:alpha val="90000"/>
            <a:hueOff val="-283075"/>
            <a:satOff val="-25115"/>
            <a:lumOff val="-256"/>
            <a:alphaOff val="0"/>
          </a:schemeClr>
        </a:solidFill>
        <a:ln w="12700" cap="flat" cmpd="sng" algn="ctr">
          <a:solidFill>
            <a:schemeClr val="accent2">
              <a:tint val="40000"/>
              <a:alpha val="90000"/>
              <a:hueOff val="-283075"/>
              <a:satOff val="-25115"/>
              <a:lumOff val="-25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442" tIns="191442" rIns="191442" bIns="382884" numCol="1" spcCol="1270" anchor="t" anchorCtr="0">
          <a:noAutofit/>
        </a:bodyPr>
        <a:lstStyle/>
        <a:p>
          <a:pPr marL="0" lvl="0" indent="0" algn="l" defTabSz="889000">
            <a:lnSpc>
              <a:spcPct val="90000"/>
            </a:lnSpc>
            <a:spcBef>
              <a:spcPct val="0"/>
            </a:spcBef>
            <a:spcAft>
              <a:spcPct val="35000"/>
            </a:spcAft>
            <a:buNone/>
          </a:pPr>
          <a:r>
            <a:rPr lang="en-US" sz="2000" kern="1200"/>
            <a:t>Step 2</a:t>
          </a:r>
        </a:p>
        <a:p>
          <a:pPr marL="171450" lvl="1" indent="-171450" algn="l" defTabSz="711200">
            <a:lnSpc>
              <a:spcPct val="90000"/>
            </a:lnSpc>
            <a:spcBef>
              <a:spcPct val="0"/>
            </a:spcBef>
            <a:spcAft>
              <a:spcPct val="15000"/>
            </a:spcAft>
            <a:buChar char="•"/>
          </a:pPr>
          <a:r>
            <a:rPr lang="en-US" sz="1600" kern="1200"/>
            <a:t>Data formatting (Date Formatting, Data types)</a:t>
          </a:r>
        </a:p>
      </dsp:txBody>
      <dsp:txXfrm>
        <a:off x="2621823" y="1640624"/>
        <a:ext cx="2422638" cy="1868760"/>
      </dsp:txXfrm>
    </dsp:sp>
    <dsp:sp modelId="{0305DA6A-B2D9-EA42-9673-E468BAF441A1}">
      <dsp:nvSpPr>
        <dsp:cNvPr id="0" name=""/>
        <dsp:cNvSpPr/>
      </dsp:nvSpPr>
      <dsp:spPr>
        <a:xfrm>
          <a:off x="5231536" y="841953"/>
          <a:ext cx="2662239" cy="798671"/>
        </a:xfrm>
        <a:prstGeom prst="chevron">
          <a:avLst>
            <a:gd name="adj" fmla="val 30000"/>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98614" tIns="98614" rIns="98614" bIns="98614" numCol="1" spcCol="1270" anchor="ctr" anchorCtr="0">
          <a:noAutofit/>
        </a:bodyPr>
        <a:lstStyle/>
        <a:p>
          <a:pPr marL="0" lvl="0" indent="0" algn="ctr" defTabSz="1244600">
            <a:lnSpc>
              <a:spcPct val="90000"/>
            </a:lnSpc>
            <a:spcBef>
              <a:spcPct val="0"/>
            </a:spcBef>
            <a:spcAft>
              <a:spcPct val="35000"/>
            </a:spcAft>
            <a:buNone/>
          </a:pPr>
          <a:r>
            <a:rPr lang="en-US" sz="2800" kern="1200"/>
            <a:t>Step 3</a:t>
          </a:r>
        </a:p>
      </dsp:txBody>
      <dsp:txXfrm>
        <a:off x="5471137" y="841953"/>
        <a:ext cx="2183037" cy="798671"/>
      </dsp:txXfrm>
    </dsp:sp>
    <dsp:sp modelId="{D35EA3B8-9240-9844-BE03-1FEDF5AA6E1D}">
      <dsp:nvSpPr>
        <dsp:cNvPr id="0" name=""/>
        <dsp:cNvSpPr/>
      </dsp:nvSpPr>
      <dsp:spPr>
        <a:xfrm>
          <a:off x="5231536" y="1640624"/>
          <a:ext cx="2422638" cy="1868760"/>
        </a:xfrm>
        <a:prstGeom prst="rect">
          <a:avLst/>
        </a:prstGeom>
        <a:solidFill>
          <a:schemeClr val="accent2">
            <a:tint val="40000"/>
            <a:alpha val="90000"/>
            <a:hueOff val="-566151"/>
            <a:satOff val="-50231"/>
            <a:lumOff val="-513"/>
            <a:alphaOff val="0"/>
          </a:schemeClr>
        </a:solidFill>
        <a:ln w="12700" cap="flat" cmpd="sng" algn="ctr">
          <a:solidFill>
            <a:schemeClr val="accent2">
              <a:tint val="40000"/>
              <a:alpha val="90000"/>
              <a:hueOff val="-566151"/>
              <a:satOff val="-50231"/>
              <a:lumOff val="-51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442" tIns="191442" rIns="191442" bIns="382884" numCol="1" spcCol="1270" anchor="t" anchorCtr="0">
          <a:noAutofit/>
        </a:bodyPr>
        <a:lstStyle/>
        <a:p>
          <a:pPr marL="0" lvl="0" indent="0" algn="l" defTabSz="889000">
            <a:lnSpc>
              <a:spcPct val="90000"/>
            </a:lnSpc>
            <a:spcBef>
              <a:spcPct val="0"/>
            </a:spcBef>
            <a:spcAft>
              <a:spcPct val="35000"/>
            </a:spcAft>
            <a:buNone/>
          </a:pPr>
          <a:r>
            <a:rPr lang="en-US" sz="2000" kern="1200"/>
            <a:t>Step 3</a:t>
          </a:r>
        </a:p>
        <a:p>
          <a:pPr marL="171450" lvl="1" indent="-171450" algn="l" defTabSz="711200">
            <a:lnSpc>
              <a:spcPct val="90000"/>
            </a:lnSpc>
            <a:spcBef>
              <a:spcPct val="0"/>
            </a:spcBef>
            <a:spcAft>
              <a:spcPct val="15000"/>
            </a:spcAft>
            <a:buChar char="•"/>
          </a:pPr>
          <a:r>
            <a:rPr lang="en-US" sz="1600" kern="1200"/>
            <a:t>Data Profiling (Data Patterns, column profiling)</a:t>
          </a:r>
        </a:p>
      </dsp:txBody>
      <dsp:txXfrm>
        <a:off x="5231536" y="1640624"/>
        <a:ext cx="2422638" cy="1868760"/>
      </dsp:txXfrm>
    </dsp:sp>
    <dsp:sp modelId="{24E56F6B-EAA9-D74F-A04C-0DB042C66042}">
      <dsp:nvSpPr>
        <dsp:cNvPr id="0" name=""/>
        <dsp:cNvSpPr/>
      </dsp:nvSpPr>
      <dsp:spPr>
        <a:xfrm>
          <a:off x="7841249" y="841953"/>
          <a:ext cx="2662239" cy="798671"/>
        </a:xfrm>
        <a:prstGeom prst="chevron">
          <a:avLst>
            <a:gd name="adj" fmla="val 30000"/>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98614" tIns="98614" rIns="98614" bIns="98614" numCol="1" spcCol="1270" anchor="ctr" anchorCtr="0">
          <a:noAutofit/>
        </a:bodyPr>
        <a:lstStyle/>
        <a:p>
          <a:pPr marL="0" lvl="0" indent="0" algn="ctr" defTabSz="1244600">
            <a:lnSpc>
              <a:spcPct val="90000"/>
            </a:lnSpc>
            <a:spcBef>
              <a:spcPct val="0"/>
            </a:spcBef>
            <a:spcAft>
              <a:spcPct val="35000"/>
            </a:spcAft>
            <a:buNone/>
          </a:pPr>
          <a:r>
            <a:rPr lang="en-US" sz="2800" kern="1200"/>
            <a:t>Step 4</a:t>
          </a:r>
        </a:p>
      </dsp:txBody>
      <dsp:txXfrm>
        <a:off x="8080850" y="841953"/>
        <a:ext cx="2183037" cy="798671"/>
      </dsp:txXfrm>
    </dsp:sp>
    <dsp:sp modelId="{13AABDC4-1B4A-4C40-BB10-E3629F401699}">
      <dsp:nvSpPr>
        <dsp:cNvPr id="0" name=""/>
        <dsp:cNvSpPr/>
      </dsp:nvSpPr>
      <dsp:spPr>
        <a:xfrm>
          <a:off x="7841249" y="1640624"/>
          <a:ext cx="2422638" cy="1868760"/>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442" tIns="191442" rIns="191442" bIns="382884" numCol="1" spcCol="1270" anchor="t" anchorCtr="0">
          <a:noAutofit/>
        </a:bodyPr>
        <a:lstStyle/>
        <a:p>
          <a:pPr marL="0" lvl="0" indent="0" algn="l" defTabSz="889000">
            <a:lnSpc>
              <a:spcPct val="90000"/>
            </a:lnSpc>
            <a:spcBef>
              <a:spcPct val="0"/>
            </a:spcBef>
            <a:spcAft>
              <a:spcPct val="35000"/>
            </a:spcAft>
            <a:buNone/>
          </a:pPr>
          <a:r>
            <a:rPr lang="en-US" sz="2000" kern="1200"/>
            <a:t>Step 4</a:t>
          </a:r>
        </a:p>
        <a:p>
          <a:pPr marL="171450" lvl="1" indent="-171450" algn="l" defTabSz="711200">
            <a:lnSpc>
              <a:spcPct val="90000"/>
            </a:lnSpc>
            <a:spcBef>
              <a:spcPct val="0"/>
            </a:spcBef>
            <a:spcAft>
              <a:spcPct val="15000"/>
            </a:spcAft>
            <a:buChar char="•"/>
          </a:pPr>
          <a:r>
            <a:rPr lang="en-US" sz="1600" kern="1200"/>
            <a:t>Data Preprocessing (Handling Missing and Null values, Outliers, Removal of columns)</a:t>
          </a:r>
        </a:p>
      </dsp:txBody>
      <dsp:txXfrm>
        <a:off x="7841249" y="1640624"/>
        <a:ext cx="2422638" cy="18687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2C7955-FA59-A146-A565-5DC7FB3ADEA0}">
      <dsp:nvSpPr>
        <dsp:cNvPr id="0" name=""/>
        <dsp:cNvSpPr/>
      </dsp:nvSpPr>
      <dsp:spPr>
        <a:xfrm>
          <a:off x="12110" y="870267"/>
          <a:ext cx="2662239" cy="798671"/>
        </a:xfrm>
        <a:prstGeom prst="chevron">
          <a:avLst>
            <a:gd name="adj" fmla="val 30000"/>
          </a:avLst>
        </a:prstGeom>
        <a:gradFill rotWithShape="0">
          <a:gsLst>
            <a:gs pos="0">
              <a:schemeClr val="accent2">
                <a:alpha val="90000"/>
                <a:hueOff val="0"/>
                <a:satOff val="0"/>
                <a:lumOff val="0"/>
                <a:alphaOff val="0"/>
                <a:satMod val="103000"/>
                <a:lumMod val="102000"/>
                <a:tint val="94000"/>
              </a:schemeClr>
            </a:gs>
            <a:gs pos="50000">
              <a:schemeClr val="accent2">
                <a:alpha val="90000"/>
                <a:hueOff val="0"/>
                <a:satOff val="0"/>
                <a:lumOff val="0"/>
                <a:alphaOff val="0"/>
                <a:satMod val="110000"/>
                <a:lumMod val="100000"/>
                <a:shade val="100000"/>
              </a:schemeClr>
            </a:gs>
            <a:gs pos="100000">
              <a:schemeClr val="accent2">
                <a:alpha val="90000"/>
                <a:hueOff val="0"/>
                <a:satOff val="0"/>
                <a:lumOff val="0"/>
                <a:alphaOff val="0"/>
                <a:lumMod val="99000"/>
                <a:satMod val="120000"/>
                <a:shade val="78000"/>
              </a:schemeClr>
            </a:gs>
          </a:gsLst>
          <a:lin ang="5400000" scaled="0"/>
        </a:gradFill>
        <a:ln w="6350" cap="flat" cmpd="sng" algn="ctr">
          <a:solidFill>
            <a:schemeClr val="accent2">
              <a:alpha val="9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98614" tIns="98614" rIns="98614" bIns="98614" numCol="1" spcCol="1270" anchor="ctr" anchorCtr="0">
          <a:noAutofit/>
        </a:bodyPr>
        <a:lstStyle/>
        <a:p>
          <a:pPr marL="0" lvl="0" indent="0" algn="ctr" defTabSz="1244600">
            <a:lnSpc>
              <a:spcPct val="90000"/>
            </a:lnSpc>
            <a:spcBef>
              <a:spcPct val="0"/>
            </a:spcBef>
            <a:spcAft>
              <a:spcPct val="35000"/>
            </a:spcAft>
            <a:buNone/>
          </a:pPr>
          <a:r>
            <a:rPr lang="en-US" sz="2800" kern="1200"/>
            <a:t>Step 5</a:t>
          </a:r>
        </a:p>
      </dsp:txBody>
      <dsp:txXfrm>
        <a:off x="251711" y="870267"/>
        <a:ext cx="2183037" cy="798671"/>
      </dsp:txXfrm>
    </dsp:sp>
    <dsp:sp modelId="{9E031F7F-F725-2142-B464-5D0815E3109C}">
      <dsp:nvSpPr>
        <dsp:cNvPr id="0" name=""/>
        <dsp:cNvSpPr/>
      </dsp:nvSpPr>
      <dsp:spPr>
        <a:xfrm>
          <a:off x="12110" y="1668939"/>
          <a:ext cx="2422638" cy="1812130"/>
        </a:xfrm>
        <a:prstGeom prst="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1442" tIns="191442" rIns="191442" bIns="382884" numCol="1" spcCol="1270" anchor="t" anchorCtr="0">
          <a:noAutofit/>
        </a:bodyPr>
        <a:lstStyle/>
        <a:p>
          <a:pPr marL="0" lvl="0" indent="0" algn="l" defTabSz="889000">
            <a:lnSpc>
              <a:spcPct val="90000"/>
            </a:lnSpc>
            <a:spcBef>
              <a:spcPct val="0"/>
            </a:spcBef>
            <a:spcAft>
              <a:spcPct val="35000"/>
            </a:spcAft>
            <a:buNone/>
          </a:pPr>
          <a:r>
            <a:rPr lang="en-US" sz="2000" kern="1200"/>
            <a:t>Step 5</a:t>
          </a:r>
        </a:p>
        <a:p>
          <a:pPr marL="171450" lvl="1" indent="-171450" algn="l" defTabSz="711200">
            <a:lnSpc>
              <a:spcPct val="90000"/>
            </a:lnSpc>
            <a:spcBef>
              <a:spcPct val="0"/>
            </a:spcBef>
            <a:spcAft>
              <a:spcPct val="15000"/>
            </a:spcAft>
            <a:buChar char="•"/>
          </a:pPr>
          <a:r>
            <a:rPr lang="en-US" sz="1600" kern="1200"/>
            <a:t>Merging Datasets</a:t>
          </a:r>
        </a:p>
      </dsp:txBody>
      <dsp:txXfrm>
        <a:off x="12110" y="1668939"/>
        <a:ext cx="2422638" cy="1812130"/>
      </dsp:txXfrm>
    </dsp:sp>
    <dsp:sp modelId="{577090A8-55CC-B14E-91BD-62E7E85361FE}">
      <dsp:nvSpPr>
        <dsp:cNvPr id="0" name=""/>
        <dsp:cNvSpPr/>
      </dsp:nvSpPr>
      <dsp:spPr>
        <a:xfrm>
          <a:off x="2621823" y="870267"/>
          <a:ext cx="2662239" cy="798671"/>
        </a:xfrm>
        <a:prstGeom prst="chevron">
          <a:avLst>
            <a:gd name="adj" fmla="val 30000"/>
          </a:avLst>
        </a:prstGeom>
        <a:gradFill rotWithShape="0">
          <a:gsLst>
            <a:gs pos="0">
              <a:schemeClr val="accent2">
                <a:alpha val="90000"/>
                <a:hueOff val="0"/>
                <a:satOff val="0"/>
                <a:lumOff val="0"/>
                <a:alphaOff val="-13333"/>
                <a:satMod val="103000"/>
                <a:lumMod val="102000"/>
                <a:tint val="94000"/>
              </a:schemeClr>
            </a:gs>
            <a:gs pos="50000">
              <a:schemeClr val="accent2">
                <a:alpha val="90000"/>
                <a:hueOff val="0"/>
                <a:satOff val="0"/>
                <a:lumOff val="0"/>
                <a:alphaOff val="-13333"/>
                <a:satMod val="110000"/>
                <a:lumMod val="100000"/>
                <a:shade val="100000"/>
              </a:schemeClr>
            </a:gs>
            <a:gs pos="100000">
              <a:schemeClr val="accent2">
                <a:alpha val="90000"/>
                <a:hueOff val="0"/>
                <a:satOff val="0"/>
                <a:lumOff val="0"/>
                <a:alphaOff val="-13333"/>
                <a:lumMod val="99000"/>
                <a:satMod val="120000"/>
                <a:shade val="78000"/>
              </a:schemeClr>
            </a:gs>
          </a:gsLst>
          <a:lin ang="5400000" scaled="0"/>
        </a:gradFill>
        <a:ln w="6350" cap="flat" cmpd="sng" algn="ctr">
          <a:solidFill>
            <a:schemeClr val="accent2">
              <a:alpha val="90000"/>
              <a:hueOff val="0"/>
              <a:satOff val="0"/>
              <a:lumOff val="0"/>
              <a:alphaOff val="-13333"/>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98614" tIns="98614" rIns="98614" bIns="98614" numCol="1" spcCol="1270" anchor="ctr" anchorCtr="0">
          <a:noAutofit/>
        </a:bodyPr>
        <a:lstStyle/>
        <a:p>
          <a:pPr marL="0" lvl="0" indent="0" algn="ctr" defTabSz="1244600">
            <a:lnSpc>
              <a:spcPct val="90000"/>
            </a:lnSpc>
            <a:spcBef>
              <a:spcPct val="0"/>
            </a:spcBef>
            <a:spcAft>
              <a:spcPct val="35000"/>
            </a:spcAft>
            <a:buNone/>
          </a:pPr>
          <a:r>
            <a:rPr lang="en-US" sz="2800" kern="1200"/>
            <a:t>Step 6</a:t>
          </a:r>
        </a:p>
      </dsp:txBody>
      <dsp:txXfrm>
        <a:off x="2861424" y="870267"/>
        <a:ext cx="2183037" cy="798671"/>
      </dsp:txXfrm>
    </dsp:sp>
    <dsp:sp modelId="{66DAD4EA-C991-4A40-A66F-6D5C2382E783}">
      <dsp:nvSpPr>
        <dsp:cNvPr id="0" name=""/>
        <dsp:cNvSpPr/>
      </dsp:nvSpPr>
      <dsp:spPr>
        <a:xfrm>
          <a:off x="2621823" y="1668939"/>
          <a:ext cx="2422638" cy="1812130"/>
        </a:xfrm>
        <a:prstGeom prst="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1442" tIns="191442" rIns="191442" bIns="382884" numCol="1" spcCol="1270" anchor="t" anchorCtr="0">
          <a:noAutofit/>
        </a:bodyPr>
        <a:lstStyle/>
        <a:p>
          <a:pPr marL="0" lvl="0" indent="0" algn="l" defTabSz="889000">
            <a:lnSpc>
              <a:spcPct val="90000"/>
            </a:lnSpc>
            <a:spcBef>
              <a:spcPct val="0"/>
            </a:spcBef>
            <a:spcAft>
              <a:spcPct val="35000"/>
            </a:spcAft>
            <a:buNone/>
          </a:pPr>
          <a:r>
            <a:rPr lang="en-US" sz="2000" kern="1200"/>
            <a:t>Step 6</a:t>
          </a:r>
        </a:p>
        <a:p>
          <a:pPr marL="171450" lvl="1" indent="-171450" algn="l" defTabSz="711200">
            <a:lnSpc>
              <a:spcPct val="90000"/>
            </a:lnSpc>
            <a:spcBef>
              <a:spcPct val="0"/>
            </a:spcBef>
            <a:spcAft>
              <a:spcPct val="15000"/>
            </a:spcAft>
            <a:buChar char="•"/>
          </a:pPr>
          <a:r>
            <a:rPr lang="en-US" sz="1600" kern="1200"/>
            <a:t>Statistical Analysis</a:t>
          </a:r>
        </a:p>
      </dsp:txBody>
      <dsp:txXfrm>
        <a:off x="2621823" y="1668939"/>
        <a:ext cx="2422638" cy="1812130"/>
      </dsp:txXfrm>
    </dsp:sp>
    <dsp:sp modelId="{FB0C2677-6627-0743-9BF1-1AD191EA6EB6}">
      <dsp:nvSpPr>
        <dsp:cNvPr id="0" name=""/>
        <dsp:cNvSpPr/>
      </dsp:nvSpPr>
      <dsp:spPr>
        <a:xfrm>
          <a:off x="5231536" y="870267"/>
          <a:ext cx="2662239" cy="798671"/>
        </a:xfrm>
        <a:prstGeom prst="chevron">
          <a:avLst>
            <a:gd name="adj" fmla="val 30000"/>
          </a:avLst>
        </a:prstGeom>
        <a:gradFill rotWithShape="0">
          <a:gsLst>
            <a:gs pos="0">
              <a:schemeClr val="accent2">
                <a:alpha val="90000"/>
                <a:hueOff val="0"/>
                <a:satOff val="0"/>
                <a:lumOff val="0"/>
                <a:alphaOff val="-26667"/>
                <a:satMod val="103000"/>
                <a:lumMod val="102000"/>
                <a:tint val="94000"/>
              </a:schemeClr>
            </a:gs>
            <a:gs pos="50000">
              <a:schemeClr val="accent2">
                <a:alpha val="90000"/>
                <a:hueOff val="0"/>
                <a:satOff val="0"/>
                <a:lumOff val="0"/>
                <a:alphaOff val="-26667"/>
                <a:satMod val="110000"/>
                <a:lumMod val="100000"/>
                <a:shade val="100000"/>
              </a:schemeClr>
            </a:gs>
            <a:gs pos="100000">
              <a:schemeClr val="accent2">
                <a:alpha val="90000"/>
                <a:hueOff val="0"/>
                <a:satOff val="0"/>
                <a:lumOff val="0"/>
                <a:alphaOff val="-26667"/>
                <a:lumMod val="99000"/>
                <a:satMod val="120000"/>
                <a:shade val="78000"/>
              </a:schemeClr>
            </a:gs>
          </a:gsLst>
          <a:lin ang="5400000" scaled="0"/>
        </a:gradFill>
        <a:ln w="6350" cap="flat" cmpd="sng" algn="ctr">
          <a:solidFill>
            <a:schemeClr val="accent2">
              <a:alpha val="90000"/>
              <a:hueOff val="0"/>
              <a:satOff val="0"/>
              <a:lumOff val="0"/>
              <a:alphaOff val="-26667"/>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98614" tIns="98614" rIns="98614" bIns="98614" numCol="1" spcCol="1270" anchor="ctr" anchorCtr="0">
          <a:noAutofit/>
        </a:bodyPr>
        <a:lstStyle/>
        <a:p>
          <a:pPr marL="0" lvl="0" indent="0" algn="ctr" defTabSz="1244600">
            <a:lnSpc>
              <a:spcPct val="90000"/>
            </a:lnSpc>
            <a:spcBef>
              <a:spcPct val="0"/>
            </a:spcBef>
            <a:spcAft>
              <a:spcPct val="35000"/>
            </a:spcAft>
            <a:buNone/>
          </a:pPr>
          <a:r>
            <a:rPr lang="en-US" sz="2800" kern="1200"/>
            <a:t>Step 7</a:t>
          </a:r>
        </a:p>
      </dsp:txBody>
      <dsp:txXfrm>
        <a:off x="5471137" y="870267"/>
        <a:ext cx="2183037" cy="798671"/>
      </dsp:txXfrm>
    </dsp:sp>
    <dsp:sp modelId="{58132445-5D87-6341-A628-7993FBB27F57}">
      <dsp:nvSpPr>
        <dsp:cNvPr id="0" name=""/>
        <dsp:cNvSpPr/>
      </dsp:nvSpPr>
      <dsp:spPr>
        <a:xfrm>
          <a:off x="5231536" y="1668939"/>
          <a:ext cx="2422638" cy="1812130"/>
        </a:xfrm>
        <a:prstGeom prst="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1442" tIns="191442" rIns="191442" bIns="382884" numCol="1" spcCol="1270" anchor="t" anchorCtr="0">
          <a:noAutofit/>
        </a:bodyPr>
        <a:lstStyle/>
        <a:p>
          <a:pPr marL="0" lvl="0" indent="0" algn="l" defTabSz="889000">
            <a:lnSpc>
              <a:spcPct val="90000"/>
            </a:lnSpc>
            <a:spcBef>
              <a:spcPct val="0"/>
            </a:spcBef>
            <a:spcAft>
              <a:spcPct val="35000"/>
            </a:spcAft>
            <a:buNone/>
          </a:pPr>
          <a:r>
            <a:rPr lang="en-US" sz="2000" kern="1200"/>
            <a:t>Step 7</a:t>
          </a:r>
        </a:p>
        <a:p>
          <a:pPr marL="171450" lvl="1" indent="-171450" algn="l" defTabSz="711200">
            <a:lnSpc>
              <a:spcPct val="90000"/>
            </a:lnSpc>
            <a:spcBef>
              <a:spcPct val="0"/>
            </a:spcBef>
            <a:spcAft>
              <a:spcPct val="15000"/>
            </a:spcAft>
            <a:buChar char="•"/>
          </a:pPr>
          <a:r>
            <a:rPr lang="en-US" sz="1600" kern="1200"/>
            <a:t>EDA, Visualization </a:t>
          </a:r>
        </a:p>
      </dsp:txBody>
      <dsp:txXfrm>
        <a:off x="5231536" y="1668939"/>
        <a:ext cx="2422638" cy="1812130"/>
      </dsp:txXfrm>
    </dsp:sp>
    <dsp:sp modelId="{8089368E-E93E-7C4C-B42D-0EAE3947A54F}">
      <dsp:nvSpPr>
        <dsp:cNvPr id="0" name=""/>
        <dsp:cNvSpPr/>
      </dsp:nvSpPr>
      <dsp:spPr>
        <a:xfrm>
          <a:off x="7841249" y="870267"/>
          <a:ext cx="2662239" cy="798671"/>
        </a:xfrm>
        <a:prstGeom prst="chevron">
          <a:avLst>
            <a:gd name="adj" fmla="val 30000"/>
          </a:avLst>
        </a:prstGeom>
        <a:gradFill rotWithShape="0">
          <a:gsLst>
            <a:gs pos="0">
              <a:schemeClr val="accent2">
                <a:alpha val="90000"/>
                <a:hueOff val="0"/>
                <a:satOff val="0"/>
                <a:lumOff val="0"/>
                <a:alphaOff val="-40000"/>
                <a:satMod val="103000"/>
                <a:lumMod val="102000"/>
                <a:tint val="94000"/>
              </a:schemeClr>
            </a:gs>
            <a:gs pos="50000">
              <a:schemeClr val="accent2">
                <a:alpha val="90000"/>
                <a:hueOff val="0"/>
                <a:satOff val="0"/>
                <a:lumOff val="0"/>
                <a:alphaOff val="-40000"/>
                <a:satMod val="110000"/>
                <a:lumMod val="100000"/>
                <a:shade val="100000"/>
              </a:schemeClr>
            </a:gs>
            <a:gs pos="100000">
              <a:schemeClr val="accent2">
                <a:alpha val="90000"/>
                <a:hueOff val="0"/>
                <a:satOff val="0"/>
                <a:lumOff val="0"/>
                <a:alphaOff val="-40000"/>
                <a:lumMod val="99000"/>
                <a:satMod val="120000"/>
                <a:shade val="78000"/>
              </a:schemeClr>
            </a:gs>
          </a:gsLst>
          <a:lin ang="5400000" scaled="0"/>
        </a:gradFill>
        <a:ln w="6350" cap="flat" cmpd="sng" algn="ctr">
          <a:solidFill>
            <a:schemeClr val="accent2">
              <a:alpha val="90000"/>
              <a:hueOff val="0"/>
              <a:satOff val="0"/>
              <a:lumOff val="0"/>
              <a:alphaOff val="-4000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98614" tIns="98614" rIns="98614" bIns="98614" numCol="1" spcCol="1270" anchor="ctr" anchorCtr="0">
          <a:noAutofit/>
        </a:bodyPr>
        <a:lstStyle/>
        <a:p>
          <a:pPr marL="0" lvl="0" indent="0" algn="ctr" defTabSz="1244600">
            <a:lnSpc>
              <a:spcPct val="90000"/>
            </a:lnSpc>
            <a:spcBef>
              <a:spcPct val="0"/>
            </a:spcBef>
            <a:spcAft>
              <a:spcPct val="35000"/>
            </a:spcAft>
            <a:buNone/>
          </a:pPr>
          <a:r>
            <a:rPr lang="en-US" sz="2800" kern="1200"/>
            <a:t>Step 8</a:t>
          </a:r>
        </a:p>
      </dsp:txBody>
      <dsp:txXfrm>
        <a:off x="8080850" y="870267"/>
        <a:ext cx="2183037" cy="798671"/>
      </dsp:txXfrm>
    </dsp:sp>
    <dsp:sp modelId="{CAF3B4C4-433A-4A42-A363-9CC49EECF74B}">
      <dsp:nvSpPr>
        <dsp:cNvPr id="0" name=""/>
        <dsp:cNvSpPr/>
      </dsp:nvSpPr>
      <dsp:spPr>
        <a:xfrm>
          <a:off x="7841249" y="1668939"/>
          <a:ext cx="2422638" cy="1812130"/>
        </a:xfrm>
        <a:prstGeom prst="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1442" tIns="191442" rIns="191442" bIns="382884" numCol="1" spcCol="1270" anchor="t" anchorCtr="0">
          <a:noAutofit/>
        </a:bodyPr>
        <a:lstStyle/>
        <a:p>
          <a:pPr marL="0" lvl="0" indent="0" algn="l" defTabSz="889000">
            <a:lnSpc>
              <a:spcPct val="90000"/>
            </a:lnSpc>
            <a:spcBef>
              <a:spcPct val="0"/>
            </a:spcBef>
            <a:spcAft>
              <a:spcPct val="35000"/>
            </a:spcAft>
            <a:buNone/>
          </a:pPr>
          <a:r>
            <a:rPr lang="en-US" sz="2000" kern="1200"/>
            <a:t>Step 8</a:t>
          </a:r>
        </a:p>
        <a:p>
          <a:pPr marL="171450" lvl="1" indent="-171450" algn="l" defTabSz="711200">
            <a:lnSpc>
              <a:spcPct val="90000"/>
            </a:lnSpc>
            <a:spcBef>
              <a:spcPct val="0"/>
            </a:spcBef>
            <a:spcAft>
              <a:spcPct val="15000"/>
            </a:spcAft>
            <a:buChar char="•"/>
          </a:pPr>
          <a:r>
            <a:rPr lang="en-US" sz="1600" kern="1200"/>
            <a:t>Modelling with linear Regression</a:t>
          </a:r>
        </a:p>
      </dsp:txBody>
      <dsp:txXfrm>
        <a:off x="7841249" y="1668939"/>
        <a:ext cx="2422638" cy="181213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FDE9D6-428E-0B40-A036-236B2D7F1F73}">
      <dsp:nvSpPr>
        <dsp:cNvPr id="0" name=""/>
        <dsp:cNvSpPr/>
      </dsp:nvSpPr>
      <dsp:spPr>
        <a:xfrm>
          <a:off x="0" y="39086"/>
          <a:ext cx="10515600" cy="64759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Merging and joining data from multiple sources </a:t>
          </a:r>
        </a:p>
      </dsp:txBody>
      <dsp:txXfrm>
        <a:off x="31613" y="70699"/>
        <a:ext cx="10452374" cy="584369"/>
      </dsp:txXfrm>
    </dsp:sp>
    <dsp:sp modelId="{93C4F9F3-EF33-B04C-BDA5-C0341DA89EBB}">
      <dsp:nvSpPr>
        <dsp:cNvPr id="0" name=""/>
        <dsp:cNvSpPr/>
      </dsp:nvSpPr>
      <dsp:spPr>
        <a:xfrm>
          <a:off x="0" y="764441"/>
          <a:ext cx="10515600" cy="647595"/>
        </a:xfrm>
        <a:prstGeom prst="roundRect">
          <a:avLst/>
        </a:prstGeom>
        <a:gradFill rotWithShape="0">
          <a:gsLst>
            <a:gs pos="0">
              <a:schemeClr val="accent2">
                <a:hueOff val="-291073"/>
                <a:satOff val="-16786"/>
                <a:lumOff val="1726"/>
                <a:alphaOff val="0"/>
                <a:satMod val="103000"/>
                <a:lumMod val="102000"/>
                <a:tint val="94000"/>
              </a:schemeClr>
            </a:gs>
            <a:gs pos="50000">
              <a:schemeClr val="accent2">
                <a:hueOff val="-291073"/>
                <a:satOff val="-16786"/>
                <a:lumOff val="1726"/>
                <a:alphaOff val="0"/>
                <a:satMod val="110000"/>
                <a:lumMod val="100000"/>
                <a:shade val="100000"/>
              </a:schemeClr>
            </a:gs>
            <a:gs pos="100000">
              <a:schemeClr val="accent2">
                <a:hueOff val="-291073"/>
                <a:satOff val="-16786"/>
                <a:lumOff val="1726"/>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Dealing with outliers</a:t>
          </a:r>
        </a:p>
      </dsp:txBody>
      <dsp:txXfrm>
        <a:off x="31613" y="796054"/>
        <a:ext cx="10452374" cy="584369"/>
      </dsp:txXfrm>
    </dsp:sp>
    <dsp:sp modelId="{5597D7F4-0ACB-DD46-9195-2688CD79262D}">
      <dsp:nvSpPr>
        <dsp:cNvPr id="0" name=""/>
        <dsp:cNvSpPr/>
      </dsp:nvSpPr>
      <dsp:spPr>
        <a:xfrm>
          <a:off x="0" y="1489797"/>
          <a:ext cx="10515600" cy="647595"/>
        </a:xfrm>
        <a:prstGeom prst="roundRect">
          <a:avLst/>
        </a:prstGeom>
        <a:gradFill rotWithShape="0">
          <a:gsLst>
            <a:gs pos="0">
              <a:schemeClr val="accent2">
                <a:hueOff val="-582145"/>
                <a:satOff val="-33571"/>
                <a:lumOff val="3451"/>
                <a:alphaOff val="0"/>
                <a:satMod val="103000"/>
                <a:lumMod val="102000"/>
                <a:tint val="94000"/>
              </a:schemeClr>
            </a:gs>
            <a:gs pos="59000">
              <a:schemeClr val="accent2">
                <a:hueOff val="-582145"/>
                <a:satOff val="-33571"/>
                <a:lumOff val="3451"/>
                <a:alphaOff val="0"/>
                <a:satMod val="110000"/>
                <a:lumMod val="100000"/>
                <a:shade val="100000"/>
              </a:schemeClr>
            </a:gs>
            <a:gs pos="100000">
              <a:schemeClr val="accent2">
                <a:hueOff val="-582145"/>
                <a:satOff val="-33571"/>
                <a:lumOff val="3451"/>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 Data standardization</a:t>
          </a:r>
        </a:p>
      </dsp:txBody>
      <dsp:txXfrm>
        <a:off x="31613" y="1521410"/>
        <a:ext cx="10452374" cy="584369"/>
      </dsp:txXfrm>
    </dsp:sp>
    <dsp:sp modelId="{77D93DEC-BCE0-B645-9110-6462817256F6}">
      <dsp:nvSpPr>
        <dsp:cNvPr id="0" name=""/>
        <dsp:cNvSpPr/>
      </dsp:nvSpPr>
      <dsp:spPr>
        <a:xfrm>
          <a:off x="0" y="2215152"/>
          <a:ext cx="10515600" cy="647595"/>
        </a:xfrm>
        <a:prstGeom prst="roundRect">
          <a:avLst/>
        </a:prstGeom>
        <a:gradFill rotWithShape="0">
          <a:gsLst>
            <a:gs pos="0">
              <a:schemeClr val="accent2">
                <a:hueOff val="-873218"/>
                <a:satOff val="-50357"/>
                <a:lumOff val="5177"/>
                <a:alphaOff val="0"/>
                <a:satMod val="103000"/>
                <a:lumMod val="102000"/>
                <a:tint val="94000"/>
              </a:schemeClr>
            </a:gs>
            <a:gs pos="50000">
              <a:schemeClr val="accent2">
                <a:hueOff val="-873218"/>
                <a:satOff val="-50357"/>
                <a:lumOff val="5177"/>
                <a:alphaOff val="0"/>
                <a:satMod val="110000"/>
                <a:lumMod val="100000"/>
                <a:shade val="100000"/>
              </a:schemeClr>
            </a:gs>
            <a:gs pos="100000">
              <a:schemeClr val="accent2">
                <a:hueOff val="-873218"/>
                <a:satOff val="-50357"/>
                <a:lumOff val="5177"/>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Handling missing values</a:t>
          </a:r>
        </a:p>
      </dsp:txBody>
      <dsp:txXfrm>
        <a:off x="31613" y="2246765"/>
        <a:ext cx="10452374" cy="584369"/>
      </dsp:txXfrm>
    </dsp:sp>
    <dsp:sp modelId="{FA64AD65-A3C1-4349-87F9-0AD0D703B43F}">
      <dsp:nvSpPr>
        <dsp:cNvPr id="0" name=""/>
        <dsp:cNvSpPr/>
      </dsp:nvSpPr>
      <dsp:spPr>
        <a:xfrm>
          <a:off x="0" y="2940507"/>
          <a:ext cx="10515600" cy="647595"/>
        </a:xfrm>
        <a:prstGeom prst="roundRect">
          <a:avLst/>
        </a:prstGeom>
        <a:gradFill rotWithShape="0">
          <a:gsLst>
            <a:gs pos="0">
              <a:schemeClr val="accent2">
                <a:hueOff val="-1164290"/>
                <a:satOff val="-67142"/>
                <a:lumOff val="6902"/>
                <a:alphaOff val="0"/>
                <a:satMod val="103000"/>
                <a:lumMod val="102000"/>
                <a:tint val="94000"/>
              </a:schemeClr>
            </a:gs>
            <a:gs pos="50000">
              <a:schemeClr val="accent2">
                <a:hueOff val="-1164290"/>
                <a:satOff val="-67142"/>
                <a:lumOff val="6902"/>
                <a:alphaOff val="0"/>
                <a:satMod val="110000"/>
                <a:lumMod val="100000"/>
                <a:shade val="100000"/>
              </a:schemeClr>
            </a:gs>
            <a:gs pos="100000">
              <a:schemeClr val="accent2">
                <a:hueOff val="-1164290"/>
                <a:satOff val="-67142"/>
                <a:lumOff val="6902"/>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Currency conversion</a:t>
          </a:r>
        </a:p>
      </dsp:txBody>
      <dsp:txXfrm>
        <a:off x="31613" y="2972120"/>
        <a:ext cx="10452374" cy="584369"/>
      </dsp:txXfrm>
    </dsp:sp>
    <dsp:sp modelId="{69AC7D13-1F8B-8B4C-9BAB-E280EEFBC9A8}">
      <dsp:nvSpPr>
        <dsp:cNvPr id="0" name=""/>
        <dsp:cNvSpPr/>
      </dsp:nvSpPr>
      <dsp:spPr>
        <a:xfrm>
          <a:off x="0" y="3665862"/>
          <a:ext cx="10515600" cy="647595"/>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Data quality and accuracy</a:t>
          </a:r>
        </a:p>
      </dsp:txBody>
      <dsp:txXfrm>
        <a:off x="31613" y="3697475"/>
        <a:ext cx="10452374" cy="58436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FE067F-FDA0-E847-B7C5-3EF346AAEDBD}">
      <dsp:nvSpPr>
        <dsp:cNvPr id="0" name=""/>
        <dsp:cNvSpPr/>
      </dsp:nvSpPr>
      <dsp:spPr>
        <a:xfrm>
          <a:off x="0" y="0"/>
          <a:ext cx="8412480" cy="957294"/>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defRPr cap="all"/>
          </a:pPr>
          <a:r>
            <a:rPr lang="en-US" sz="3300" kern="1200">
              <a:latin typeface="Calibri Light" panose="020F0302020204030204"/>
            </a:rPr>
            <a:t>Data collection and integration</a:t>
          </a:r>
          <a:endParaRPr lang="en-US" sz="3300" kern="1200"/>
        </a:p>
      </dsp:txBody>
      <dsp:txXfrm>
        <a:off x="28038" y="28038"/>
        <a:ext cx="7298593" cy="901218"/>
      </dsp:txXfrm>
    </dsp:sp>
    <dsp:sp modelId="{EA4B7BB8-1146-D448-8459-1FFD9350D631}">
      <dsp:nvSpPr>
        <dsp:cNvPr id="0" name=""/>
        <dsp:cNvSpPr/>
      </dsp:nvSpPr>
      <dsp:spPr>
        <a:xfrm>
          <a:off x="704545" y="1131347"/>
          <a:ext cx="8412480" cy="957294"/>
        </a:xfrm>
        <a:prstGeom prst="roundRect">
          <a:avLst>
            <a:gd name="adj" fmla="val 10000"/>
          </a:avLst>
        </a:prstGeom>
        <a:solidFill>
          <a:schemeClr val="accent2">
            <a:hueOff val="-485121"/>
            <a:satOff val="-27976"/>
            <a:lumOff val="287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rtl="0">
            <a:lnSpc>
              <a:spcPct val="90000"/>
            </a:lnSpc>
            <a:spcBef>
              <a:spcPct val="0"/>
            </a:spcBef>
            <a:spcAft>
              <a:spcPct val="35000"/>
            </a:spcAft>
            <a:buNone/>
            <a:defRPr cap="all"/>
          </a:pPr>
          <a:r>
            <a:rPr lang="en-US" sz="3300" kern="1200">
              <a:latin typeface="Calibri Light" panose="020F0302020204030204"/>
            </a:rPr>
            <a:t>Complex correlation analysis</a:t>
          </a:r>
        </a:p>
      </dsp:txBody>
      <dsp:txXfrm>
        <a:off x="732583" y="1159385"/>
        <a:ext cx="7029617" cy="901218"/>
      </dsp:txXfrm>
    </dsp:sp>
    <dsp:sp modelId="{8FC69AE0-73AA-BA4A-A604-6F629F909A82}">
      <dsp:nvSpPr>
        <dsp:cNvPr id="0" name=""/>
        <dsp:cNvSpPr/>
      </dsp:nvSpPr>
      <dsp:spPr>
        <a:xfrm>
          <a:off x="1398574" y="2262695"/>
          <a:ext cx="8412480" cy="957294"/>
        </a:xfrm>
        <a:prstGeom prst="roundRect">
          <a:avLst>
            <a:gd name="adj" fmla="val 10000"/>
          </a:avLst>
        </a:prstGeom>
        <a:solidFill>
          <a:schemeClr val="accent2">
            <a:hueOff val="-970242"/>
            <a:satOff val="-55952"/>
            <a:lumOff val="575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defRPr cap="all"/>
          </a:pPr>
          <a:r>
            <a:rPr lang="en-US" sz="3300" kern="1200"/>
            <a:t>Diverse operational models</a:t>
          </a:r>
        </a:p>
      </dsp:txBody>
      <dsp:txXfrm>
        <a:off x="1426612" y="2290733"/>
        <a:ext cx="7040133" cy="901218"/>
      </dsp:txXfrm>
    </dsp:sp>
    <dsp:sp modelId="{1B80C9A9-7087-F24F-9377-D09ED2ADF00B}">
      <dsp:nvSpPr>
        <dsp:cNvPr id="0" name=""/>
        <dsp:cNvSpPr/>
      </dsp:nvSpPr>
      <dsp:spPr>
        <a:xfrm>
          <a:off x="2103119" y="3394043"/>
          <a:ext cx="8412480" cy="957294"/>
        </a:xfrm>
        <a:prstGeom prst="roundRect">
          <a:avLst>
            <a:gd name="adj" fmla="val 10000"/>
          </a:avLst>
        </a:prstGeom>
        <a:solidFill>
          <a:schemeClr val="accent2">
            <a:hueOff val="-1455363"/>
            <a:satOff val="-83928"/>
            <a:lumOff val="862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defRPr cap="all"/>
          </a:pPr>
          <a:r>
            <a:rPr lang="en-US" sz="3300" kern="1200"/>
            <a:t>Currency and economical factors</a:t>
          </a:r>
        </a:p>
      </dsp:txBody>
      <dsp:txXfrm>
        <a:off x="2131157" y="3422081"/>
        <a:ext cx="7029617" cy="901218"/>
      </dsp:txXfrm>
    </dsp:sp>
    <dsp:sp modelId="{AA5A0A3B-2E11-E04B-A12E-583FC95A522A}">
      <dsp:nvSpPr>
        <dsp:cNvPr id="0" name=""/>
        <dsp:cNvSpPr/>
      </dsp:nvSpPr>
      <dsp:spPr>
        <a:xfrm>
          <a:off x="7790238" y="733200"/>
          <a:ext cx="622241" cy="622241"/>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7930242" y="733200"/>
        <a:ext cx="342233" cy="468236"/>
      </dsp:txXfrm>
    </dsp:sp>
    <dsp:sp modelId="{B0DB5369-4885-6049-B71F-4345E523AFD0}">
      <dsp:nvSpPr>
        <dsp:cNvPr id="0" name=""/>
        <dsp:cNvSpPr/>
      </dsp:nvSpPr>
      <dsp:spPr>
        <a:xfrm>
          <a:off x="8494783" y="1864548"/>
          <a:ext cx="622241" cy="622241"/>
        </a:xfrm>
        <a:prstGeom prst="downArrow">
          <a:avLst>
            <a:gd name="adj1" fmla="val 55000"/>
            <a:gd name="adj2" fmla="val 45000"/>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endParaRPr lang="en-US" sz="1300" kern="1200"/>
        </a:p>
        <a:p>
          <a:pPr marL="0" lvl="0" indent="0" algn="ctr" defTabSz="577850">
            <a:lnSpc>
              <a:spcPct val="90000"/>
            </a:lnSpc>
            <a:spcBef>
              <a:spcPct val="0"/>
            </a:spcBef>
            <a:spcAft>
              <a:spcPct val="35000"/>
            </a:spcAft>
            <a:buNone/>
          </a:pPr>
          <a:endParaRPr lang="en-GB" sz="1300" kern="1200"/>
        </a:p>
      </dsp:txBody>
      <dsp:txXfrm>
        <a:off x="8634787" y="1864548"/>
        <a:ext cx="342233" cy="468236"/>
      </dsp:txXfrm>
    </dsp:sp>
    <dsp:sp modelId="{CAEE8392-44AD-3D4A-9F79-403B3B91ED54}">
      <dsp:nvSpPr>
        <dsp:cNvPr id="0" name=""/>
        <dsp:cNvSpPr/>
      </dsp:nvSpPr>
      <dsp:spPr>
        <a:xfrm>
          <a:off x="9188813" y="2995896"/>
          <a:ext cx="622241" cy="622241"/>
        </a:xfrm>
        <a:prstGeom prst="downArrow">
          <a:avLst>
            <a:gd name="adj1" fmla="val 55000"/>
            <a:gd name="adj2" fmla="val 45000"/>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9328817" y="2995896"/>
        <a:ext cx="342233" cy="468236"/>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2C6CC-2A67-C4A5-E52D-C7B2DD228AF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55F2C18-D273-42AB-9377-ADBA245B49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59082BD-94D9-F5B3-D71C-3A53FF70A84A}"/>
              </a:ext>
            </a:extLst>
          </p:cNvPr>
          <p:cNvSpPr>
            <a:spLocks noGrp="1"/>
          </p:cNvSpPr>
          <p:nvPr>
            <p:ph type="dt" sz="half" idx="10"/>
          </p:nvPr>
        </p:nvSpPr>
        <p:spPr/>
        <p:txBody>
          <a:bodyPr/>
          <a:lstStyle/>
          <a:p>
            <a:fld id="{C68A7CA1-2DFA-BF4D-9EA3-F6CE8408A673}" type="datetimeFigureOut">
              <a:rPr lang="en-US" smtClean="0"/>
              <a:t>12/7/2023</a:t>
            </a:fld>
            <a:endParaRPr lang="en-US"/>
          </a:p>
        </p:txBody>
      </p:sp>
      <p:sp>
        <p:nvSpPr>
          <p:cNvPr id="5" name="Footer Placeholder 4">
            <a:extLst>
              <a:ext uri="{FF2B5EF4-FFF2-40B4-BE49-F238E27FC236}">
                <a16:creationId xmlns:a16="http://schemas.microsoft.com/office/drawing/2014/main" id="{62FCA423-2D31-2BA7-7C70-2EC4DFF947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96421B-4003-DAE5-789D-D8AFF47EAE9A}"/>
              </a:ext>
            </a:extLst>
          </p:cNvPr>
          <p:cNvSpPr>
            <a:spLocks noGrp="1"/>
          </p:cNvSpPr>
          <p:nvPr>
            <p:ph type="sldNum" sz="quarter" idx="12"/>
          </p:nvPr>
        </p:nvSpPr>
        <p:spPr/>
        <p:txBody>
          <a:bodyPr/>
          <a:lstStyle/>
          <a:p>
            <a:fld id="{E1D1B71D-3FB5-6648-AFC4-E6BDF7693C4B}" type="slidenum">
              <a:rPr lang="en-US" smtClean="0"/>
              <a:t>‹#›</a:t>
            </a:fld>
            <a:endParaRPr lang="en-US"/>
          </a:p>
        </p:txBody>
      </p:sp>
    </p:spTree>
    <p:extLst>
      <p:ext uri="{BB962C8B-B14F-4D97-AF65-F5344CB8AC3E}">
        <p14:creationId xmlns:p14="http://schemas.microsoft.com/office/powerpoint/2010/main" val="2089389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82697-4F59-7998-24D6-1D586C6B25E4}"/>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9F0D795-FC00-4712-AC32-6A13B7A51AF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1E57699-8A6F-CF5A-01A1-F27A24CFA94B}"/>
              </a:ext>
            </a:extLst>
          </p:cNvPr>
          <p:cNvSpPr>
            <a:spLocks noGrp="1"/>
          </p:cNvSpPr>
          <p:nvPr>
            <p:ph type="dt" sz="half" idx="10"/>
          </p:nvPr>
        </p:nvSpPr>
        <p:spPr/>
        <p:txBody>
          <a:bodyPr/>
          <a:lstStyle/>
          <a:p>
            <a:fld id="{C68A7CA1-2DFA-BF4D-9EA3-F6CE8408A673}" type="datetimeFigureOut">
              <a:rPr lang="en-US" smtClean="0"/>
              <a:t>12/7/2023</a:t>
            </a:fld>
            <a:endParaRPr lang="en-US"/>
          </a:p>
        </p:txBody>
      </p:sp>
      <p:sp>
        <p:nvSpPr>
          <p:cNvPr id="5" name="Footer Placeholder 4">
            <a:extLst>
              <a:ext uri="{FF2B5EF4-FFF2-40B4-BE49-F238E27FC236}">
                <a16:creationId xmlns:a16="http://schemas.microsoft.com/office/drawing/2014/main" id="{BC64F77E-109D-BFC1-ABF2-3359959A3D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F61C41-53F1-CA37-B679-78BD3E067DA9}"/>
              </a:ext>
            </a:extLst>
          </p:cNvPr>
          <p:cNvSpPr>
            <a:spLocks noGrp="1"/>
          </p:cNvSpPr>
          <p:nvPr>
            <p:ph type="sldNum" sz="quarter" idx="12"/>
          </p:nvPr>
        </p:nvSpPr>
        <p:spPr/>
        <p:txBody>
          <a:bodyPr/>
          <a:lstStyle/>
          <a:p>
            <a:fld id="{E1D1B71D-3FB5-6648-AFC4-E6BDF7693C4B}" type="slidenum">
              <a:rPr lang="en-US" smtClean="0"/>
              <a:t>‹#›</a:t>
            </a:fld>
            <a:endParaRPr lang="en-US"/>
          </a:p>
        </p:txBody>
      </p:sp>
    </p:spTree>
    <p:extLst>
      <p:ext uri="{BB962C8B-B14F-4D97-AF65-F5344CB8AC3E}">
        <p14:creationId xmlns:p14="http://schemas.microsoft.com/office/powerpoint/2010/main" val="431594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D0D065-3392-D547-435E-55C1B87864F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208F2FD-2D5E-0F62-9280-B43A8C37568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5EDBA0E-40D0-1FA5-6F49-35BD550B1AF7}"/>
              </a:ext>
            </a:extLst>
          </p:cNvPr>
          <p:cNvSpPr>
            <a:spLocks noGrp="1"/>
          </p:cNvSpPr>
          <p:nvPr>
            <p:ph type="dt" sz="half" idx="10"/>
          </p:nvPr>
        </p:nvSpPr>
        <p:spPr/>
        <p:txBody>
          <a:bodyPr/>
          <a:lstStyle/>
          <a:p>
            <a:fld id="{C68A7CA1-2DFA-BF4D-9EA3-F6CE8408A673}" type="datetimeFigureOut">
              <a:rPr lang="en-US" smtClean="0"/>
              <a:t>12/7/2023</a:t>
            </a:fld>
            <a:endParaRPr lang="en-US"/>
          </a:p>
        </p:txBody>
      </p:sp>
      <p:sp>
        <p:nvSpPr>
          <p:cNvPr id="5" name="Footer Placeholder 4">
            <a:extLst>
              <a:ext uri="{FF2B5EF4-FFF2-40B4-BE49-F238E27FC236}">
                <a16:creationId xmlns:a16="http://schemas.microsoft.com/office/drawing/2014/main" id="{CDB35661-402D-A8CE-08AE-0A241621D9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DB8E61-7F49-2302-87EB-6372527BF710}"/>
              </a:ext>
            </a:extLst>
          </p:cNvPr>
          <p:cNvSpPr>
            <a:spLocks noGrp="1"/>
          </p:cNvSpPr>
          <p:nvPr>
            <p:ph type="sldNum" sz="quarter" idx="12"/>
          </p:nvPr>
        </p:nvSpPr>
        <p:spPr/>
        <p:txBody>
          <a:bodyPr/>
          <a:lstStyle/>
          <a:p>
            <a:fld id="{E1D1B71D-3FB5-6648-AFC4-E6BDF7693C4B}" type="slidenum">
              <a:rPr lang="en-US" smtClean="0"/>
              <a:t>‹#›</a:t>
            </a:fld>
            <a:endParaRPr lang="en-US"/>
          </a:p>
        </p:txBody>
      </p:sp>
    </p:spTree>
    <p:extLst>
      <p:ext uri="{BB962C8B-B14F-4D97-AF65-F5344CB8AC3E}">
        <p14:creationId xmlns:p14="http://schemas.microsoft.com/office/powerpoint/2010/main" val="2361038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E86FB-4B11-02FD-3BA4-C817AD3D1C14}"/>
              </a:ext>
            </a:extLst>
          </p:cNvPr>
          <p:cNvSpPr>
            <a:spLocks noGrp="1"/>
          </p:cNvSpPr>
          <p:nvPr>
            <p:ph type="title"/>
          </p:nvPr>
        </p:nvSpPr>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D978A06-35BC-6997-B774-C74820FC3684}"/>
              </a:ext>
            </a:extLst>
          </p:cNvPr>
          <p:cNvSpPr>
            <a:spLocks noGrp="1"/>
          </p:cNvSpPr>
          <p:nvPr>
            <p:ph type="body"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B9AEF00-EBB7-6913-98C1-A03A75DB44F3}"/>
              </a:ext>
            </a:extLst>
          </p:cNvPr>
          <p:cNvSpPr>
            <a:spLocks noGrp="1"/>
          </p:cNvSpPr>
          <p:nvPr>
            <p:ph type="dt" sz="half" idx="10"/>
          </p:nvPr>
        </p:nvSpPr>
        <p:spPr/>
        <p:txBody>
          <a:bodyPr/>
          <a:lstStyle/>
          <a:p>
            <a:fld id="{C68A7CA1-2DFA-BF4D-9EA3-F6CE8408A673}" type="datetimeFigureOut">
              <a:rPr lang="en-US" smtClean="0"/>
              <a:t>12/7/2023</a:t>
            </a:fld>
            <a:endParaRPr lang="en-US"/>
          </a:p>
        </p:txBody>
      </p:sp>
      <p:sp>
        <p:nvSpPr>
          <p:cNvPr id="5" name="Footer Placeholder 4">
            <a:extLst>
              <a:ext uri="{FF2B5EF4-FFF2-40B4-BE49-F238E27FC236}">
                <a16:creationId xmlns:a16="http://schemas.microsoft.com/office/drawing/2014/main" id="{8D62DE2C-C927-6AFA-7EA3-B580DE2D26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890ED3-2E02-81C6-95DF-CF817E5262B9}"/>
              </a:ext>
            </a:extLst>
          </p:cNvPr>
          <p:cNvSpPr>
            <a:spLocks noGrp="1"/>
          </p:cNvSpPr>
          <p:nvPr>
            <p:ph type="sldNum" sz="quarter" idx="12"/>
          </p:nvPr>
        </p:nvSpPr>
        <p:spPr/>
        <p:txBody>
          <a:bodyPr/>
          <a:lstStyle/>
          <a:p>
            <a:fld id="{E1D1B71D-3FB5-6648-AFC4-E6BDF7693C4B}" type="slidenum">
              <a:rPr lang="en-US" smtClean="0"/>
              <a:t>‹#›</a:t>
            </a:fld>
            <a:endParaRPr lang="en-US"/>
          </a:p>
        </p:txBody>
      </p:sp>
    </p:spTree>
    <p:extLst>
      <p:ext uri="{BB962C8B-B14F-4D97-AF65-F5344CB8AC3E}">
        <p14:creationId xmlns:p14="http://schemas.microsoft.com/office/powerpoint/2010/main" val="4150241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104DD-502F-5196-909E-649BAEE197B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447B2C6-15BA-F0C0-7E03-90A00B93FFF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F35B9E7-2CDE-73CE-EB92-54CF93A2E311}"/>
              </a:ext>
            </a:extLst>
          </p:cNvPr>
          <p:cNvSpPr>
            <a:spLocks noGrp="1"/>
          </p:cNvSpPr>
          <p:nvPr>
            <p:ph type="dt" sz="half" idx="10"/>
          </p:nvPr>
        </p:nvSpPr>
        <p:spPr/>
        <p:txBody>
          <a:bodyPr/>
          <a:lstStyle/>
          <a:p>
            <a:fld id="{C68A7CA1-2DFA-BF4D-9EA3-F6CE8408A673}" type="datetimeFigureOut">
              <a:rPr lang="en-US" smtClean="0"/>
              <a:t>12/7/2023</a:t>
            </a:fld>
            <a:endParaRPr lang="en-US"/>
          </a:p>
        </p:txBody>
      </p:sp>
      <p:sp>
        <p:nvSpPr>
          <p:cNvPr id="5" name="Footer Placeholder 4">
            <a:extLst>
              <a:ext uri="{FF2B5EF4-FFF2-40B4-BE49-F238E27FC236}">
                <a16:creationId xmlns:a16="http://schemas.microsoft.com/office/drawing/2014/main" id="{33E60498-276F-D993-545B-0D4AAC61E2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BD1179-42FD-DB18-A772-08FA3CD8C03F}"/>
              </a:ext>
            </a:extLst>
          </p:cNvPr>
          <p:cNvSpPr>
            <a:spLocks noGrp="1"/>
          </p:cNvSpPr>
          <p:nvPr>
            <p:ph type="sldNum" sz="quarter" idx="12"/>
          </p:nvPr>
        </p:nvSpPr>
        <p:spPr/>
        <p:txBody>
          <a:bodyPr/>
          <a:lstStyle/>
          <a:p>
            <a:fld id="{E1D1B71D-3FB5-6648-AFC4-E6BDF7693C4B}" type="slidenum">
              <a:rPr lang="en-US" smtClean="0"/>
              <a:t>‹#›</a:t>
            </a:fld>
            <a:endParaRPr lang="en-US"/>
          </a:p>
        </p:txBody>
      </p:sp>
    </p:spTree>
    <p:extLst>
      <p:ext uri="{BB962C8B-B14F-4D97-AF65-F5344CB8AC3E}">
        <p14:creationId xmlns:p14="http://schemas.microsoft.com/office/powerpoint/2010/main" val="1582345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F3B64-E4AF-17FD-B172-DA626898F7C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9234AAF9-02E6-4DB9-8AF6-463AAC301C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BE877E7-2BF6-F0AB-7FB7-2922014E3D5A}"/>
              </a:ext>
            </a:extLst>
          </p:cNvPr>
          <p:cNvSpPr>
            <a:spLocks noGrp="1"/>
          </p:cNvSpPr>
          <p:nvPr>
            <p:ph type="dt" sz="half" idx="10"/>
          </p:nvPr>
        </p:nvSpPr>
        <p:spPr/>
        <p:txBody>
          <a:bodyPr/>
          <a:lstStyle/>
          <a:p>
            <a:fld id="{C68A7CA1-2DFA-BF4D-9EA3-F6CE8408A673}" type="datetimeFigureOut">
              <a:rPr lang="en-US" smtClean="0"/>
              <a:t>12/7/2023</a:t>
            </a:fld>
            <a:endParaRPr lang="en-US"/>
          </a:p>
        </p:txBody>
      </p:sp>
      <p:sp>
        <p:nvSpPr>
          <p:cNvPr id="5" name="Footer Placeholder 4">
            <a:extLst>
              <a:ext uri="{FF2B5EF4-FFF2-40B4-BE49-F238E27FC236}">
                <a16:creationId xmlns:a16="http://schemas.microsoft.com/office/drawing/2014/main" id="{79832393-0EC0-3684-F572-F0785EABB0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9426FD-0775-C17E-6D5F-34A0B42D675B}"/>
              </a:ext>
            </a:extLst>
          </p:cNvPr>
          <p:cNvSpPr>
            <a:spLocks noGrp="1"/>
          </p:cNvSpPr>
          <p:nvPr>
            <p:ph type="sldNum" sz="quarter" idx="12"/>
          </p:nvPr>
        </p:nvSpPr>
        <p:spPr/>
        <p:txBody>
          <a:bodyPr/>
          <a:lstStyle/>
          <a:p>
            <a:fld id="{E1D1B71D-3FB5-6648-AFC4-E6BDF7693C4B}" type="slidenum">
              <a:rPr lang="en-US" smtClean="0"/>
              <a:t>‹#›</a:t>
            </a:fld>
            <a:endParaRPr lang="en-US"/>
          </a:p>
        </p:txBody>
      </p:sp>
    </p:spTree>
    <p:extLst>
      <p:ext uri="{BB962C8B-B14F-4D97-AF65-F5344CB8AC3E}">
        <p14:creationId xmlns:p14="http://schemas.microsoft.com/office/powerpoint/2010/main" val="129542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CF7DE-F69A-D8D2-56C3-F61E375DD91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226CF9F-263F-325F-68C2-6D66439E751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837126F-236D-91E4-C06C-9DCE7841E73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25BDEF7-BCD8-1E8F-75C0-7625E554FC52}"/>
              </a:ext>
            </a:extLst>
          </p:cNvPr>
          <p:cNvSpPr>
            <a:spLocks noGrp="1"/>
          </p:cNvSpPr>
          <p:nvPr>
            <p:ph type="dt" sz="half" idx="10"/>
          </p:nvPr>
        </p:nvSpPr>
        <p:spPr/>
        <p:txBody>
          <a:bodyPr/>
          <a:lstStyle/>
          <a:p>
            <a:fld id="{C68A7CA1-2DFA-BF4D-9EA3-F6CE8408A673}" type="datetimeFigureOut">
              <a:rPr lang="en-US" smtClean="0"/>
              <a:t>12/7/2023</a:t>
            </a:fld>
            <a:endParaRPr lang="en-US"/>
          </a:p>
        </p:txBody>
      </p:sp>
      <p:sp>
        <p:nvSpPr>
          <p:cNvPr id="6" name="Footer Placeholder 5">
            <a:extLst>
              <a:ext uri="{FF2B5EF4-FFF2-40B4-BE49-F238E27FC236}">
                <a16:creationId xmlns:a16="http://schemas.microsoft.com/office/drawing/2014/main" id="{D371F2CC-A2E8-A26D-9430-4306A66845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44DC56-76E6-81EC-8ADE-57393F09103F}"/>
              </a:ext>
            </a:extLst>
          </p:cNvPr>
          <p:cNvSpPr>
            <a:spLocks noGrp="1"/>
          </p:cNvSpPr>
          <p:nvPr>
            <p:ph type="sldNum" sz="quarter" idx="12"/>
          </p:nvPr>
        </p:nvSpPr>
        <p:spPr/>
        <p:txBody>
          <a:bodyPr/>
          <a:lstStyle/>
          <a:p>
            <a:fld id="{E1D1B71D-3FB5-6648-AFC4-E6BDF7693C4B}" type="slidenum">
              <a:rPr lang="en-US" smtClean="0"/>
              <a:t>‹#›</a:t>
            </a:fld>
            <a:endParaRPr lang="en-US"/>
          </a:p>
        </p:txBody>
      </p:sp>
    </p:spTree>
    <p:extLst>
      <p:ext uri="{BB962C8B-B14F-4D97-AF65-F5344CB8AC3E}">
        <p14:creationId xmlns:p14="http://schemas.microsoft.com/office/powerpoint/2010/main" val="1475750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934E3-121C-8FDA-3592-7F2A1AC4A540}"/>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196DAE5-6400-DA8A-593B-2374EAD017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BCCC50E-3E97-CE4B-B82E-49DCE2C5F1A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FDD1364-3B2E-C843-CA16-A094903861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F1D5AB8-03E3-B54A-C810-8CABCD45E6B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316BA84-33A5-C91E-4D97-D6899F44CFEA}"/>
              </a:ext>
            </a:extLst>
          </p:cNvPr>
          <p:cNvSpPr>
            <a:spLocks noGrp="1"/>
          </p:cNvSpPr>
          <p:nvPr>
            <p:ph type="dt" sz="half" idx="10"/>
          </p:nvPr>
        </p:nvSpPr>
        <p:spPr/>
        <p:txBody>
          <a:bodyPr/>
          <a:lstStyle/>
          <a:p>
            <a:fld id="{C68A7CA1-2DFA-BF4D-9EA3-F6CE8408A673}" type="datetimeFigureOut">
              <a:rPr lang="en-US" smtClean="0"/>
              <a:t>12/7/2023</a:t>
            </a:fld>
            <a:endParaRPr lang="en-US"/>
          </a:p>
        </p:txBody>
      </p:sp>
      <p:sp>
        <p:nvSpPr>
          <p:cNvPr id="8" name="Footer Placeholder 7">
            <a:extLst>
              <a:ext uri="{FF2B5EF4-FFF2-40B4-BE49-F238E27FC236}">
                <a16:creationId xmlns:a16="http://schemas.microsoft.com/office/drawing/2014/main" id="{D4BBA834-9919-93A5-FEAB-E7097006FC7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72DE7FF-AA10-E573-5B01-22BE1C90FD98}"/>
              </a:ext>
            </a:extLst>
          </p:cNvPr>
          <p:cNvSpPr>
            <a:spLocks noGrp="1"/>
          </p:cNvSpPr>
          <p:nvPr>
            <p:ph type="sldNum" sz="quarter" idx="12"/>
          </p:nvPr>
        </p:nvSpPr>
        <p:spPr/>
        <p:txBody>
          <a:bodyPr/>
          <a:lstStyle/>
          <a:p>
            <a:fld id="{E1D1B71D-3FB5-6648-AFC4-E6BDF7693C4B}" type="slidenum">
              <a:rPr lang="en-US" smtClean="0"/>
              <a:t>‹#›</a:t>
            </a:fld>
            <a:endParaRPr lang="en-US"/>
          </a:p>
        </p:txBody>
      </p:sp>
    </p:spTree>
    <p:extLst>
      <p:ext uri="{BB962C8B-B14F-4D97-AF65-F5344CB8AC3E}">
        <p14:creationId xmlns:p14="http://schemas.microsoft.com/office/powerpoint/2010/main" val="2112369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4FDF1-F50A-6617-CA33-171870D4DB3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5773177-596F-C720-BF22-ED90801BE640}"/>
              </a:ext>
            </a:extLst>
          </p:cNvPr>
          <p:cNvSpPr>
            <a:spLocks noGrp="1"/>
          </p:cNvSpPr>
          <p:nvPr>
            <p:ph type="dt" sz="half" idx="10"/>
          </p:nvPr>
        </p:nvSpPr>
        <p:spPr/>
        <p:txBody>
          <a:bodyPr/>
          <a:lstStyle/>
          <a:p>
            <a:fld id="{C68A7CA1-2DFA-BF4D-9EA3-F6CE8408A673}" type="datetimeFigureOut">
              <a:rPr lang="en-US" smtClean="0"/>
              <a:t>12/7/2023</a:t>
            </a:fld>
            <a:endParaRPr lang="en-US"/>
          </a:p>
        </p:txBody>
      </p:sp>
      <p:sp>
        <p:nvSpPr>
          <p:cNvPr id="4" name="Footer Placeholder 3">
            <a:extLst>
              <a:ext uri="{FF2B5EF4-FFF2-40B4-BE49-F238E27FC236}">
                <a16:creationId xmlns:a16="http://schemas.microsoft.com/office/drawing/2014/main" id="{4D34706F-E7C8-7637-0580-AF6BA1755CB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C93E22-6E2A-8EC7-8CA5-0A398F0233F1}"/>
              </a:ext>
            </a:extLst>
          </p:cNvPr>
          <p:cNvSpPr>
            <a:spLocks noGrp="1"/>
          </p:cNvSpPr>
          <p:nvPr>
            <p:ph type="sldNum" sz="quarter" idx="12"/>
          </p:nvPr>
        </p:nvSpPr>
        <p:spPr/>
        <p:txBody>
          <a:bodyPr/>
          <a:lstStyle/>
          <a:p>
            <a:fld id="{E1D1B71D-3FB5-6648-AFC4-E6BDF7693C4B}" type="slidenum">
              <a:rPr lang="en-US" smtClean="0"/>
              <a:t>‹#›</a:t>
            </a:fld>
            <a:endParaRPr lang="en-US"/>
          </a:p>
        </p:txBody>
      </p:sp>
    </p:spTree>
    <p:extLst>
      <p:ext uri="{BB962C8B-B14F-4D97-AF65-F5344CB8AC3E}">
        <p14:creationId xmlns:p14="http://schemas.microsoft.com/office/powerpoint/2010/main" val="788994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23C1EC-59E5-4014-2FD9-295895A915E2}"/>
              </a:ext>
            </a:extLst>
          </p:cNvPr>
          <p:cNvSpPr>
            <a:spLocks noGrp="1"/>
          </p:cNvSpPr>
          <p:nvPr>
            <p:ph type="dt" sz="half" idx="10"/>
          </p:nvPr>
        </p:nvSpPr>
        <p:spPr/>
        <p:txBody>
          <a:bodyPr/>
          <a:lstStyle/>
          <a:p>
            <a:fld id="{C68A7CA1-2DFA-BF4D-9EA3-F6CE8408A673}" type="datetimeFigureOut">
              <a:rPr lang="en-US" smtClean="0"/>
              <a:t>12/7/2023</a:t>
            </a:fld>
            <a:endParaRPr lang="en-US"/>
          </a:p>
        </p:txBody>
      </p:sp>
      <p:sp>
        <p:nvSpPr>
          <p:cNvPr id="3" name="Footer Placeholder 2">
            <a:extLst>
              <a:ext uri="{FF2B5EF4-FFF2-40B4-BE49-F238E27FC236}">
                <a16:creationId xmlns:a16="http://schemas.microsoft.com/office/drawing/2014/main" id="{1D8AE78B-E46B-E899-C219-C3CAE7086BE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A2FFE2-E5FA-6843-C469-51E131041C77}"/>
              </a:ext>
            </a:extLst>
          </p:cNvPr>
          <p:cNvSpPr>
            <a:spLocks noGrp="1"/>
          </p:cNvSpPr>
          <p:nvPr>
            <p:ph type="sldNum" sz="quarter" idx="12"/>
          </p:nvPr>
        </p:nvSpPr>
        <p:spPr/>
        <p:txBody>
          <a:bodyPr/>
          <a:lstStyle/>
          <a:p>
            <a:fld id="{E1D1B71D-3FB5-6648-AFC4-E6BDF7693C4B}" type="slidenum">
              <a:rPr lang="en-US" smtClean="0"/>
              <a:t>‹#›</a:t>
            </a:fld>
            <a:endParaRPr lang="en-US"/>
          </a:p>
        </p:txBody>
      </p:sp>
    </p:spTree>
    <p:extLst>
      <p:ext uri="{BB962C8B-B14F-4D97-AF65-F5344CB8AC3E}">
        <p14:creationId xmlns:p14="http://schemas.microsoft.com/office/powerpoint/2010/main" val="3296946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D40A7-BAEA-CC06-0E14-2D6DC2EC240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D9EC9C6D-0CAB-C091-D217-8F16945C67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DEB44FD-F340-5AE0-4C0D-44C65F263A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41BD084-C597-F219-1C26-8F3C160BC5D8}"/>
              </a:ext>
            </a:extLst>
          </p:cNvPr>
          <p:cNvSpPr>
            <a:spLocks noGrp="1"/>
          </p:cNvSpPr>
          <p:nvPr>
            <p:ph type="dt" sz="half" idx="10"/>
          </p:nvPr>
        </p:nvSpPr>
        <p:spPr/>
        <p:txBody>
          <a:bodyPr/>
          <a:lstStyle/>
          <a:p>
            <a:fld id="{C68A7CA1-2DFA-BF4D-9EA3-F6CE8408A673}" type="datetimeFigureOut">
              <a:rPr lang="en-US" smtClean="0"/>
              <a:t>12/7/2023</a:t>
            </a:fld>
            <a:endParaRPr lang="en-US"/>
          </a:p>
        </p:txBody>
      </p:sp>
      <p:sp>
        <p:nvSpPr>
          <p:cNvPr id="6" name="Footer Placeholder 5">
            <a:extLst>
              <a:ext uri="{FF2B5EF4-FFF2-40B4-BE49-F238E27FC236}">
                <a16:creationId xmlns:a16="http://schemas.microsoft.com/office/drawing/2014/main" id="{11DCA8BC-00BA-2E2E-220E-E0D6E28360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91639F-A2FF-BD76-5DFB-B9590062FCF4}"/>
              </a:ext>
            </a:extLst>
          </p:cNvPr>
          <p:cNvSpPr>
            <a:spLocks noGrp="1"/>
          </p:cNvSpPr>
          <p:nvPr>
            <p:ph type="sldNum" sz="quarter" idx="12"/>
          </p:nvPr>
        </p:nvSpPr>
        <p:spPr/>
        <p:txBody>
          <a:bodyPr/>
          <a:lstStyle/>
          <a:p>
            <a:fld id="{E1D1B71D-3FB5-6648-AFC4-E6BDF7693C4B}" type="slidenum">
              <a:rPr lang="en-US" smtClean="0"/>
              <a:t>‹#›</a:t>
            </a:fld>
            <a:endParaRPr lang="en-US"/>
          </a:p>
        </p:txBody>
      </p:sp>
    </p:spTree>
    <p:extLst>
      <p:ext uri="{BB962C8B-B14F-4D97-AF65-F5344CB8AC3E}">
        <p14:creationId xmlns:p14="http://schemas.microsoft.com/office/powerpoint/2010/main" val="2992008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760A-A417-0491-12AC-11A7F63761C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C433E56-9A1A-DF96-A232-EAB04E9666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01054CD-0A02-2423-B236-2AFC9FA461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6E5348F-BB40-9EC3-43E6-8CD25817AF10}"/>
              </a:ext>
            </a:extLst>
          </p:cNvPr>
          <p:cNvSpPr>
            <a:spLocks noGrp="1"/>
          </p:cNvSpPr>
          <p:nvPr>
            <p:ph type="dt" sz="half" idx="10"/>
          </p:nvPr>
        </p:nvSpPr>
        <p:spPr/>
        <p:txBody>
          <a:bodyPr/>
          <a:lstStyle/>
          <a:p>
            <a:fld id="{C68A7CA1-2DFA-BF4D-9EA3-F6CE8408A673}" type="datetimeFigureOut">
              <a:rPr lang="en-US" smtClean="0"/>
              <a:t>12/7/2023</a:t>
            </a:fld>
            <a:endParaRPr lang="en-US"/>
          </a:p>
        </p:txBody>
      </p:sp>
      <p:sp>
        <p:nvSpPr>
          <p:cNvPr id="6" name="Footer Placeholder 5">
            <a:extLst>
              <a:ext uri="{FF2B5EF4-FFF2-40B4-BE49-F238E27FC236}">
                <a16:creationId xmlns:a16="http://schemas.microsoft.com/office/drawing/2014/main" id="{256CC82B-E426-4DCE-AD4F-D72E313438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000C78-00AB-4DA3-85C3-2DED63FEF324}"/>
              </a:ext>
            </a:extLst>
          </p:cNvPr>
          <p:cNvSpPr>
            <a:spLocks noGrp="1"/>
          </p:cNvSpPr>
          <p:nvPr>
            <p:ph type="sldNum" sz="quarter" idx="12"/>
          </p:nvPr>
        </p:nvSpPr>
        <p:spPr/>
        <p:txBody>
          <a:bodyPr/>
          <a:lstStyle/>
          <a:p>
            <a:fld id="{E1D1B71D-3FB5-6648-AFC4-E6BDF7693C4B}" type="slidenum">
              <a:rPr lang="en-US" smtClean="0"/>
              <a:t>‹#›</a:t>
            </a:fld>
            <a:endParaRPr lang="en-US"/>
          </a:p>
        </p:txBody>
      </p:sp>
    </p:spTree>
    <p:extLst>
      <p:ext uri="{BB962C8B-B14F-4D97-AF65-F5344CB8AC3E}">
        <p14:creationId xmlns:p14="http://schemas.microsoft.com/office/powerpoint/2010/main" val="859616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BFCDEB-DF97-142F-7121-1648CD29EE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8059460-FCCF-12C1-C83E-E9170B4DD5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569FFD5-A84D-0E32-FDB9-9BD78BD3C4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8A7CA1-2DFA-BF4D-9EA3-F6CE8408A673}" type="datetimeFigureOut">
              <a:rPr lang="en-US" smtClean="0"/>
              <a:t>12/7/2023</a:t>
            </a:fld>
            <a:endParaRPr lang="en-US"/>
          </a:p>
        </p:txBody>
      </p:sp>
      <p:sp>
        <p:nvSpPr>
          <p:cNvPr id="5" name="Footer Placeholder 4">
            <a:extLst>
              <a:ext uri="{FF2B5EF4-FFF2-40B4-BE49-F238E27FC236}">
                <a16:creationId xmlns:a16="http://schemas.microsoft.com/office/drawing/2014/main" id="{ADD89168-1688-533C-C055-29994CC1DC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069C51B-B983-16B9-786F-13C5F091E8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D1B71D-3FB5-6648-AFC4-E6BDF7693C4B}" type="slidenum">
              <a:rPr lang="en-US" smtClean="0"/>
              <a:t>‹#›</a:t>
            </a:fld>
            <a:endParaRPr lang="en-US"/>
          </a:p>
        </p:txBody>
      </p:sp>
    </p:spTree>
    <p:extLst>
      <p:ext uri="{BB962C8B-B14F-4D97-AF65-F5344CB8AC3E}">
        <p14:creationId xmlns:p14="http://schemas.microsoft.com/office/powerpoint/2010/main" val="16707282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8.jpeg"/><Relationship Id="rId1" Type="http://schemas.openxmlformats.org/officeDocument/2006/relationships/slideLayout" Target="../slideLayouts/slideLayout1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1.png"/><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2.jpeg"/><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2.jpeg"/><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group of airplanes parked on the ground&#10;&#10;Description automatically generated">
            <a:extLst>
              <a:ext uri="{FF2B5EF4-FFF2-40B4-BE49-F238E27FC236}">
                <a16:creationId xmlns:a16="http://schemas.microsoft.com/office/drawing/2014/main" id="{BD8B6F54-F84C-9E20-8A25-AD084592AF67}"/>
              </a:ext>
            </a:extLst>
          </p:cNvPr>
          <p:cNvPicPr>
            <a:picLocks noChangeAspect="1"/>
          </p:cNvPicPr>
          <p:nvPr/>
        </p:nvPicPr>
        <p:blipFill rotWithShape="1">
          <a:blip r:embed="rId2">
            <a:alphaModFix amt="50000"/>
          </a:blip>
          <a:srcRect t="27088" b="16662"/>
          <a:stretch/>
        </p:blipFill>
        <p:spPr>
          <a:xfrm>
            <a:off x="20" y="1"/>
            <a:ext cx="12191980" cy="6857999"/>
          </a:xfrm>
          <a:prstGeom prst="rect">
            <a:avLst/>
          </a:prstGeom>
        </p:spPr>
      </p:pic>
      <p:sp>
        <p:nvSpPr>
          <p:cNvPr id="2" name="Title 1">
            <a:extLst>
              <a:ext uri="{FF2B5EF4-FFF2-40B4-BE49-F238E27FC236}">
                <a16:creationId xmlns:a16="http://schemas.microsoft.com/office/drawing/2014/main" id="{E9A35C12-4251-051E-2353-144194680312}"/>
              </a:ext>
            </a:extLst>
          </p:cNvPr>
          <p:cNvSpPr>
            <a:spLocks noGrp="1"/>
          </p:cNvSpPr>
          <p:nvPr>
            <p:ph type="title"/>
          </p:nvPr>
        </p:nvSpPr>
        <p:spPr>
          <a:xfrm>
            <a:off x="1425039" y="777978"/>
            <a:ext cx="9666514" cy="2900518"/>
          </a:xfrm>
        </p:spPr>
        <p:txBody>
          <a:bodyPr vert="horz" lIns="91440" tIns="45720" rIns="91440" bIns="45720" rtlCol="0" anchor="b">
            <a:normAutofit/>
          </a:bodyPr>
          <a:lstStyle/>
          <a:p>
            <a:pPr algn="ctr"/>
            <a:r>
              <a:rPr lang="en-US" sz="6000">
                <a:solidFill>
                  <a:srgbClr val="FFFFFF"/>
                </a:solidFill>
              </a:rPr>
              <a:t>Analyzing the Correlation Between Oil Prices and Airfare</a:t>
            </a:r>
          </a:p>
        </p:txBody>
      </p:sp>
      <p:sp>
        <p:nvSpPr>
          <p:cNvPr id="3" name="Text Placeholder 2">
            <a:extLst>
              <a:ext uri="{FF2B5EF4-FFF2-40B4-BE49-F238E27FC236}">
                <a16:creationId xmlns:a16="http://schemas.microsoft.com/office/drawing/2014/main" id="{DE088ED8-2C85-21CA-1CEF-E8AF20F18C13}"/>
              </a:ext>
            </a:extLst>
          </p:cNvPr>
          <p:cNvSpPr>
            <a:spLocks noGrp="1"/>
          </p:cNvSpPr>
          <p:nvPr>
            <p:ph type="body" idx="1"/>
          </p:nvPr>
        </p:nvSpPr>
        <p:spPr>
          <a:xfrm>
            <a:off x="1524000" y="4159404"/>
            <a:ext cx="9144000" cy="1098395"/>
          </a:xfrm>
        </p:spPr>
        <p:txBody>
          <a:bodyPr vert="horz" lIns="91440" tIns="45720" rIns="91440" bIns="45720" rtlCol="0">
            <a:normAutofit/>
          </a:bodyPr>
          <a:lstStyle/>
          <a:p>
            <a:pPr marL="0" indent="0" algn="ctr">
              <a:buNone/>
            </a:pPr>
            <a:r>
              <a:rPr lang="en-US" sz="2400">
                <a:solidFill>
                  <a:srgbClr val="FFFFFF"/>
                </a:solidFill>
              </a:rPr>
              <a:t>Group 5</a:t>
            </a:r>
          </a:p>
        </p:txBody>
      </p:sp>
    </p:spTree>
    <p:extLst>
      <p:ext uri="{BB962C8B-B14F-4D97-AF65-F5344CB8AC3E}">
        <p14:creationId xmlns:p14="http://schemas.microsoft.com/office/powerpoint/2010/main" val="358467891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graph of different colored bars&#10;&#10;Description automatically generated with medium confidence">
            <a:extLst>
              <a:ext uri="{FF2B5EF4-FFF2-40B4-BE49-F238E27FC236}">
                <a16:creationId xmlns:a16="http://schemas.microsoft.com/office/drawing/2014/main" id="{A3A365C2-35A6-E3C4-4C01-9ADA2BD9AF37}"/>
              </a:ext>
            </a:extLst>
          </p:cNvPr>
          <p:cNvPicPr>
            <a:picLocks noChangeAspect="1"/>
          </p:cNvPicPr>
          <p:nvPr/>
        </p:nvPicPr>
        <p:blipFill rotWithShape="1">
          <a:blip r:embed="rId2"/>
          <a:srcRect/>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387342-4594-5062-CB6C-EEB7A2CC72C4}"/>
              </a:ext>
            </a:extLst>
          </p:cNvPr>
          <p:cNvSpPr>
            <a:spLocks noGrp="1"/>
          </p:cNvSpPr>
          <p:nvPr>
            <p:ph type="title"/>
          </p:nvPr>
        </p:nvSpPr>
        <p:spPr>
          <a:xfrm>
            <a:off x="523875" y="425950"/>
            <a:ext cx="11210925" cy="744836"/>
          </a:xfrm>
        </p:spPr>
        <p:txBody>
          <a:bodyPr vert="horz" lIns="91440" tIns="45720" rIns="91440" bIns="45720" rtlCol="0" anchor="ctr">
            <a:normAutofit/>
          </a:bodyPr>
          <a:lstStyle/>
          <a:p>
            <a:pPr algn="ctr"/>
            <a:r>
              <a:rPr lang="en-US" sz="3600" b="1">
                <a:solidFill>
                  <a:schemeClr val="tx1">
                    <a:lumMod val="85000"/>
                    <a:lumOff val="15000"/>
                  </a:schemeClr>
                </a:solidFill>
              </a:rPr>
              <a:t>Dashboards</a:t>
            </a:r>
            <a:r>
              <a:rPr lang="en-US" sz="3600">
                <a:solidFill>
                  <a:schemeClr val="tx1">
                    <a:lumMod val="85000"/>
                    <a:lumOff val="15000"/>
                  </a:schemeClr>
                </a:solidFill>
              </a:rPr>
              <a:t> </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4011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D9C5D-0C19-C22D-B367-F93965B9C4B8}"/>
              </a:ext>
            </a:extLst>
          </p:cNvPr>
          <p:cNvSpPr>
            <a:spLocks noGrp="1"/>
          </p:cNvSpPr>
          <p:nvPr>
            <p:ph type="title"/>
          </p:nvPr>
        </p:nvSpPr>
        <p:spPr>
          <a:xfrm>
            <a:off x="838200" y="-96085"/>
            <a:ext cx="10515600" cy="1325563"/>
          </a:xfrm>
        </p:spPr>
        <p:txBody>
          <a:bodyPr/>
          <a:lstStyle/>
          <a:p>
            <a:r>
              <a:rPr lang="en-US">
                <a:ea typeface="Calibri Light"/>
                <a:cs typeface="Calibri Light"/>
              </a:rPr>
              <a:t>                        VISUALISATION</a:t>
            </a:r>
            <a:endParaRPr lang="en-US"/>
          </a:p>
        </p:txBody>
      </p:sp>
      <p:pic>
        <p:nvPicPr>
          <p:cNvPr id="4" name="Picture 3" descr="A graph of different colored lines&#10;&#10;Description automatically generated">
            <a:extLst>
              <a:ext uri="{FF2B5EF4-FFF2-40B4-BE49-F238E27FC236}">
                <a16:creationId xmlns:a16="http://schemas.microsoft.com/office/drawing/2014/main" id="{D3584BA6-114D-9A53-9964-3D2A61714301}"/>
              </a:ext>
            </a:extLst>
          </p:cNvPr>
          <p:cNvPicPr>
            <a:picLocks noChangeAspect="1"/>
          </p:cNvPicPr>
          <p:nvPr/>
        </p:nvPicPr>
        <p:blipFill>
          <a:blip r:embed="rId2"/>
          <a:stretch>
            <a:fillRect/>
          </a:stretch>
        </p:blipFill>
        <p:spPr>
          <a:xfrm>
            <a:off x="138094" y="1071014"/>
            <a:ext cx="11292811" cy="5600702"/>
          </a:xfrm>
          <a:prstGeom prst="rect">
            <a:avLst/>
          </a:prstGeom>
        </p:spPr>
      </p:pic>
    </p:spTree>
    <p:extLst>
      <p:ext uri="{BB962C8B-B14F-4D97-AF65-F5344CB8AC3E}">
        <p14:creationId xmlns:p14="http://schemas.microsoft.com/office/powerpoint/2010/main" val="2215589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showing different colored lines&#10;&#10;Description automatically generated">
            <a:extLst>
              <a:ext uri="{FF2B5EF4-FFF2-40B4-BE49-F238E27FC236}">
                <a16:creationId xmlns:a16="http://schemas.microsoft.com/office/drawing/2014/main" id="{7CE5C297-FF6B-3587-B538-1039C3F42472}"/>
              </a:ext>
            </a:extLst>
          </p:cNvPr>
          <p:cNvPicPr>
            <a:picLocks noChangeAspect="1"/>
          </p:cNvPicPr>
          <p:nvPr/>
        </p:nvPicPr>
        <p:blipFill>
          <a:blip r:embed="rId2"/>
          <a:stretch>
            <a:fillRect/>
          </a:stretch>
        </p:blipFill>
        <p:spPr>
          <a:xfrm>
            <a:off x="39221" y="288799"/>
            <a:ext cx="12125749" cy="5601642"/>
          </a:xfrm>
          <a:prstGeom prst="rect">
            <a:avLst/>
          </a:prstGeom>
        </p:spPr>
      </p:pic>
      <p:sp>
        <p:nvSpPr>
          <p:cNvPr id="6" name="TextBox 5">
            <a:extLst>
              <a:ext uri="{FF2B5EF4-FFF2-40B4-BE49-F238E27FC236}">
                <a16:creationId xmlns:a16="http://schemas.microsoft.com/office/drawing/2014/main" id="{30EDB08A-43CB-46A5-7A64-F043CAEA3B52}"/>
              </a:ext>
            </a:extLst>
          </p:cNvPr>
          <p:cNvSpPr txBox="1"/>
          <p:nvPr/>
        </p:nvSpPr>
        <p:spPr>
          <a:xfrm>
            <a:off x="554498" y="5805455"/>
            <a:ext cx="11363634" cy="923330"/>
          </a:xfrm>
          <a:prstGeom prst="rect">
            <a:avLst/>
          </a:prstGeom>
          <a:noFill/>
        </p:spPr>
        <p:txBody>
          <a:bodyPr wrap="square" rtlCol="0">
            <a:spAutoFit/>
          </a:bodyPr>
          <a:lstStyle/>
          <a:p>
            <a:r>
              <a:rPr lang="en-US"/>
              <a:t>The chart illustrates the fluctuations in prices over time, allowing for a comparison of trends between airline fares in the US and India against the backdrop of oil price changes. The overall trend for each line can provide insights into how sensitive airline fares in both countries are to the changes in oil prices.</a:t>
            </a:r>
          </a:p>
        </p:txBody>
      </p:sp>
    </p:spTree>
    <p:extLst>
      <p:ext uri="{BB962C8B-B14F-4D97-AF65-F5344CB8AC3E}">
        <p14:creationId xmlns:p14="http://schemas.microsoft.com/office/powerpoint/2010/main" val="2092278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D236D2AB-36C9-D716-AA77-D6CCCE7A23F0}"/>
              </a:ext>
            </a:extLst>
          </p:cNvPr>
          <p:cNvPicPr>
            <a:picLocks noChangeAspect="1"/>
          </p:cNvPicPr>
          <p:nvPr/>
        </p:nvPicPr>
        <p:blipFill rotWithShape="1">
          <a:blip r:embed="rId2">
            <a:duotone>
              <a:schemeClr val="bg2">
                <a:shade val="45000"/>
                <a:satMod val="135000"/>
              </a:schemeClr>
              <a:prstClr val="white"/>
            </a:duotone>
          </a:blip>
          <a:srcRect t="26710"/>
          <a:stretch/>
        </p:blipFill>
        <p:spPr>
          <a:xfrm>
            <a:off x="20" y="10"/>
            <a:ext cx="12191980" cy="6857990"/>
          </a:xfrm>
          <a:prstGeom prst="rect">
            <a:avLst/>
          </a:prstGeom>
        </p:spPr>
      </p:pic>
      <p:sp>
        <p:nvSpPr>
          <p:cNvPr id="23" name="Rectangle 22">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F24A13-663C-D256-FA4B-128A6A10121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t>Uniqueness</a:t>
            </a:r>
          </a:p>
        </p:txBody>
      </p:sp>
      <p:graphicFrame>
        <p:nvGraphicFramePr>
          <p:cNvPr id="5" name="Text Placeholder 2">
            <a:extLst>
              <a:ext uri="{FF2B5EF4-FFF2-40B4-BE49-F238E27FC236}">
                <a16:creationId xmlns:a16="http://schemas.microsoft.com/office/drawing/2014/main" id="{2C97C283-ECFA-EA98-0F59-618715FFBEDA}"/>
              </a:ext>
            </a:extLst>
          </p:cNvPr>
          <p:cNvGraphicFramePr/>
          <p:nvPr>
            <p:extLst>
              <p:ext uri="{D42A27DB-BD31-4B8C-83A1-F6EECF244321}">
                <p14:modId xmlns:p14="http://schemas.microsoft.com/office/powerpoint/2010/main" val="2469248676"/>
              </p:ext>
            </p:extLst>
          </p:nvPr>
        </p:nvGraphicFramePr>
        <p:xfrm>
          <a:off x="928607" y="2019354"/>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69090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a:extLst>
              <a:ext uri="{FF2B5EF4-FFF2-40B4-BE49-F238E27FC236}">
                <a16:creationId xmlns:a16="http://schemas.microsoft.com/office/drawing/2014/main" id="{21ED5FCA-9564-42B4-9F52-2CCED8ED6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descr="Plane on tarmac">
            <a:extLst>
              <a:ext uri="{FF2B5EF4-FFF2-40B4-BE49-F238E27FC236}">
                <a16:creationId xmlns:a16="http://schemas.microsoft.com/office/drawing/2014/main" id="{0BA95693-3F52-4C38-050B-6483ACE1B1D6}"/>
              </a:ext>
            </a:extLst>
          </p:cNvPr>
          <p:cNvPicPr>
            <a:picLocks noChangeAspect="1"/>
          </p:cNvPicPr>
          <p:nvPr/>
        </p:nvPicPr>
        <p:blipFill rotWithShape="1">
          <a:blip r:embed="rId2">
            <a:alphaModFix amt="55000"/>
          </a:blip>
          <a:srcRect t="4388" b="11342"/>
          <a:stretch/>
        </p:blipFill>
        <p:spPr>
          <a:xfrm>
            <a:off x="20" y="-9107"/>
            <a:ext cx="12191980" cy="6858000"/>
          </a:xfrm>
          <a:prstGeom prst="rect">
            <a:avLst/>
          </a:prstGeom>
        </p:spPr>
      </p:pic>
      <p:sp>
        <p:nvSpPr>
          <p:cNvPr id="2" name="Title 1">
            <a:extLst>
              <a:ext uri="{FF2B5EF4-FFF2-40B4-BE49-F238E27FC236}">
                <a16:creationId xmlns:a16="http://schemas.microsoft.com/office/drawing/2014/main" id="{6A9766F2-0A49-7B46-AC49-75D7C5148CF0}"/>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solidFill>
                  <a:srgbClr val="FFFFFF"/>
                </a:solidFill>
              </a:rPr>
              <a:t>Final Analysis </a:t>
            </a:r>
          </a:p>
        </p:txBody>
      </p:sp>
      <p:sp>
        <p:nvSpPr>
          <p:cNvPr id="18" name="Arc 17">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360D403F-8996-CE7C-C9CB-49E0217E00D8}"/>
              </a:ext>
            </a:extLst>
          </p:cNvPr>
          <p:cNvSpPr>
            <a:spLocks noGrp="1"/>
          </p:cNvSpPr>
          <p:nvPr>
            <p:ph type="body" idx="1"/>
          </p:nvPr>
        </p:nvSpPr>
        <p:spPr>
          <a:xfrm>
            <a:off x="838200" y="1825625"/>
            <a:ext cx="10515600" cy="4351338"/>
          </a:xfrm>
        </p:spPr>
        <p:txBody>
          <a:bodyPr vert="horz" lIns="91440" tIns="45720" rIns="91440" bIns="45720" rtlCol="0">
            <a:normAutofit/>
          </a:bodyPr>
          <a:lstStyle/>
          <a:p>
            <a:r>
              <a:rPr lang="en-US" sz="2000" b="1">
                <a:solidFill>
                  <a:srgbClr val="FFFFFF"/>
                </a:solidFill>
              </a:rPr>
              <a:t>Oil Price Correlation</a:t>
            </a:r>
            <a:endParaRPr lang="en-US" sz="2000">
              <a:solidFill>
                <a:srgbClr val="FFFFFF"/>
              </a:solidFill>
            </a:endParaRPr>
          </a:p>
          <a:p>
            <a:pPr marL="0"/>
            <a:r>
              <a:rPr lang="en-US" sz="2000">
                <a:solidFill>
                  <a:srgbClr val="FFFFFF"/>
                </a:solidFill>
              </a:rPr>
              <a:t>While there is a visible relationship between oil prices and airline fares, it's not a one-to-one correlation, indicating the influence of additional factors.</a:t>
            </a:r>
          </a:p>
          <a:p>
            <a:r>
              <a:rPr lang="en-US" sz="2000" b="1">
                <a:solidFill>
                  <a:srgbClr val="FFFFFF"/>
                </a:solidFill>
              </a:rPr>
              <a:t>Stability vs. Volatility</a:t>
            </a:r>
            <a:endParaRPr lang="en-US" sz="2000">
              <a:solidFill>
                <a:srgbClr val="FFFFFF"/>
              </a:solidFill>
            </a:endParaRPr>
          </a:p>
          <a:p>
            <a:pPr marL="0"/>
            <a:r>
              <a:rPr lang="en-US" sz="2000">
                <a:solidFill>
                  <a:srgbClr val="FFFFFF"/>
                </a:solidFill>
              </a:rPr>
              <a:t>US airlines show stable fare trends with minor fluctuations, whereas Indian airlines display greater volatility in response to oil price changes.</a:t>
            </a:r>
          </a:p>
          <a:p>
            <a:r>
              <a:rPr lang="en-US" sz="2000" b="1">
                <a:solidFill>
                  <a:srgbClr val="FFFFFF"/>
                </a:solidFill>
              </a:rPr>
              <a:t>Market Dynamics and Operational Factors</a:t>
            </a:r>
            <a:endParaRPr lang="en-US" sz="2000">
              <a:solidFill>
                <a:srgbClr val="FFFFFF"/>
              </a:solidFill>
            </a:endParaRPr>
          </a:p>
          <a:p>
            <a:pPr marL="0"/>
            <a:r>
              <a:rPr lang="en-US" sz="2000">
                <a:solidFill>
                  <a:srgbClr val="FFFFFF"/>
                </a:solidFill>
              </a:rPr>
              <a:t>Different market dynamics and operational practices, such as fuel hedging, may buffer the impact of oil price changes on airline fares.</a:t>
            </a:r>
          </a:p>
          <a:p>
            <a:r>
              <a:rPr lang="en-US" sz="2000" b="1">
                <a:solidFill>
                  <a:srgbClr val="FFFFFF"/>
                </a:solidFill>
              </a:rPr>
              <a:t>Regional Market Responses</a:t>
            </a:r>
            <a:endParaRPr lang="en-US" sz="2000">
              <a:solidFill>
                <a:srgbClr val="FFFFFF"/>
              </a:solidFill>
            </a:endParaRPr>
          </a:p>
          <a:p>
            <a:pPr marL="0"/>
            <a:r>
              <a:rPr lang="en-US" sz="2000">
                <a:solidFill>
                  <a:srgbClr val="FFFFFF"/>
                </a:solidFill>
              </a:rPr>
              <a:t>The Indian airline market shows a stronger response to oil price fluctuations compared to the US market, potentially due to differing market scales and regulatory environments.</a:t>
            </a:r>
          </a:p>
          <a:p>
            <a:pPr marL="0"/>
            <a:endParaRPr lang="en-US" sz="2000">
              <a:solidFill>
                <a:srgbClr val="FFFFFF"/>
              </a:solidFill>
            </a:endParaRPr>
          </a:p>
          <a:p>
            <a:pPr marL="0"/>
            <a:endParaRPr lang="en-US" sz="2000">
              <a:solidFill>
                <a:srgbClr val="FFFFFF"/>
              </a:solidFill>
            </a:endParaRPr>
          </a:p>
          <a:p>
            <a:pPr marL="0"/>
            <a:endParaRPr lang="en-US" sz="2000">
              <a:solidFill>
                <a:srgbClr val="FFFFFF"/>
              </a:solidFill>
            </a:endParaRPr>
          </a:p>
          <a:p>
            <a:pPr marL="0"/>
            <a:endParaRPr lang="en-US" sz="2000">
              <a:solidFill>
                <a:srgbClr val="FFFFFF"/>
              </a:solidFill>
            </a:endParaRPr>
          </a:p>
        </p:txBody>
      </p:sp>
    </p:spTree>
    <p:extLst>
      <p:ext uri="{BB962C8B-B14F-4D97-AF65-F5344CB8AC3E}">
        <p14:creationId xmlns:p14="http://schemas.microsoft.com/office/powerpoint/2010/main" val="1171267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Rectangle 23">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D0768C83-56FB-0515-C18D-5B7BE990EE2B}"/>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a:solidFill>
                  <a:schemeClr val="tx1"/>
                </a:solidFill>
                <a:latin typeface="+mj-lt"/>
                <a:ea typeface="+mj-ea"/>
                <a:cs typeface="+mj-cs"/>
              </a:rPr>
              <a:t>Thank You</a:t>
            </a:r>
          </a:p>
        </p:txBody>
      </p:sp>
      <p:sp>
        <p:nvSpPr>
          <p:cNvPr id="28" name="Arc 27">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Oval 29">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6230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n airport with airplanes at the terminal&#10;&#10;Description automatically generated">
            <a:extLst>
              <a:ext uri="{FF2B5EF4-FFF2-40B4-BE49-F238E27FC236}">
                <a16:creationId xmlns:a16="http://schemas.microsoft.com/office/drawing/2014/main" id="{59F0B873-4EDD-4FB3-A9E6-734D4327D0FC}"/>
              </a:ext>
            </a:extLst>
          </p:cNvPr>
          <p:cNvPicPr>
            <a:picLocks noChangeAspect="1"/>
          </p:cNvPicPr>
          <p:nvPr/>
        </p:nvPicPr>
        <p:blipFill rotWithShape="1">
          <a:blip r:embed="rId2">
            <a:alphaModFix/>
          </a:blip>
          <a:srcRect t="25090" r="-1" b="2759"/>
          <a:stretch/>
        </p:blipFill>
        <p:spPr>
          <a:xfrm>
            <a:off x="4547937" y="-5"/>
            <a:ext cx="7644062" cy="3681406"/>
          </a:xfrm>
          <a:prstGeom prst="rect">
            <a:avLst/>
          </a:prstGeom>
        </p:spPr>
      </p:pic>
      <p:pic>
        <p:nvPicPr>
          <p:cNvPr id="5" name="Picture 4" descr="Oil refinery against blue sky">
            <a:extLst>
              <a:ext uri="{FF2B5EF4-FFF2-40B4-BE49-F238E27FC236}">
                <a16:creationId xmlns:a16="http://schemas.microsoft.com/office/drawing/2014/main" id="{02305EB1-2094-1F31-6302-078F7C6803DF}"/>
              </a:ext>
            </a:extLst>
          </p:cNvPr>
          <p:cNvPicPr>
            <a:picLocks noChangeAspect="1"/>
          </p:cNvPicPr>
          <p:nvPr/>
        </p:nvPicPr>
        <p:blipFill rotWithShape="1">
          <a:blip r:embed="rId3"/>
          <a:srcRect t="26122" r="-1" b="-1"/>
          <a:stretch/>
        </p:blipFill>
        <p:spPr>
          <a:xfrm>
            <a:off x="4547938" y="3681409"/>
            <a:ext cx="7644062" cy="3176595"/>
          </a:xfrm>
          <a:prstGeom prst="rect">
            <a:avLst/>
          </a:prstGeom>
        </p:spPr>
      </p:pic>
      <p:sp>
        <p:nvSpPr>
          <p:cNvPr id="75" name="Rectangle 74">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652541-164E-1C43-9365-DBDF2B4200C1}"/>
              </a:ext>
            </a:extLst>
          </p:cNvPr>
          <p:cNvSpPr>
            <a:spLocks noGrp="1"/>
          </p:cNvSpPr>
          <p:nvPr>
            <p:ph type="title"/>
          </p:nvPr>
        </p:nvSpPr>
        <p:spPr>
          <a:xfrm>
            <a:off x="838200" y="1115219"/>
            <a:ext cx="5395912" cy="2387600"/>
          </a:xfrm>
        </p:spPr>
        <p:txBody>
          <a:bodyPr vert="horz" lIns="91440" tIns="45720" rIns="91440" bIns="45720" rtlCol="0" anchor="b">
            <a:normAutofit/>
          </a:bodyPr>
          <a:lstStyle/>
          <a:p>
            <a:r>
              <a:rPr lang="en-US" sz="5000">
                <a:solidFill>
                  <a:schemeClr val="bg1"/>
                </a:solidFill>
              </a:rPr>
              <a:t>I</a:t>
            </a:r>
            <a:r>
              <a:rPr lang="en-US" sz="5000" kern="1200">
                <a:solidFill>
                  <a:schemeClr val="bg1"/>
                </a:solidFill>
                <a:latin typeface="+mj-lt"/>
                <a:ea typeface="+mj-ea"/>
                <a:cs typeface="+mj-cs"/>
              </a:rPr>
              <a:t>ntroduction</a:t>
            </a:r>
          </a:p>
        </p:txBody>
      </p:sp>
      <p:sp>
        <p:nvSpPr>
          <p:cNvPr id="3" name="Text Placeholder 2">
            <a:extLst>
              <a:ext uri="{FF2B5EF4-FFF2-40B4-BE49-F238E27FC236}">
                <a16:creationId xmlns:a16="http://schemas.microsoft.com/office/drawing/2014/main" id="{B9C4C803-E5DA-D159-867D-AAC58DBEBA10}"/>
              </a:ext>
            </a:extLst>
          </p:cNvPr>
          <p:cNvSpPr>
            <a:spLocks noGrp="1"/>
          </p:cNvSpPr>
          <p:nvPr>
            <p:ph type="body" idx="1"/>
          </p:nvPr>
        </p:nvSpPr>
        <p:spPr>
          <a:xfrm>
            <a:off x="838200" y="3902075"/>
            <a:ext cx="5395912" cy="1655762"/>
          </a:xfrm>
        </p:spPr>
        <p:txBody>
          <a:bodyPr vert="horz" lIns="91440" tIns="45720" rIns="91440" bIns="45720" rtlCol="0">
            <a:normAutofit/>
          </a:bodyPr>
          <a:lstStyle/>
          <a:p>
            <a:pPr marL="0" indent="0">
              <a:buNone/>
            </a:pPr>
            <a:r>
              <a:rPr lang="en-US" sz="2000">
                <a:solidFill>
                  <a:schemeClr val="bg1"/>
                </a:solidFill>
              </a:rPr>
              <a:t>C</a:t>
            </a:r>
            <a:r>
              <a:rPr lang="en-US" sz="2000" kern="1200">
                <a:solidFill>
                  <a:schemeClr val="bg1"/>
                </a:solidFill>
                <a:latin typeface="+mn-lt"/>
                <a:ea typeface="+mn-ea"/>
                <a:cs typeface="+mn-cs"/>
              </a:rPr>
              <a:t>orrelation between airfare and crude oil prices.</a:t>
            </a:r>
          </a:p>
        </p:txBody>
      </p:sp>
      <p:cxnSp>
        <p:nvCxnSpPr>
          <p:cNvPr id="73" name="Straight Connector 72">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8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5D001C-ABA2-47DC-0CEE-F071B514F8D2}"/>
              </a:ext>
            </a:extLst>
          </p:cNvPr>
          <p:cNvSpPr>
            <a:spLocks noGrp="1"/>
          </p:cNvSpPr>
          <p:nvPr>
            <p:ph type="title"/>
          </p:nvPr>
        </p:nvSpPr>
        <p:spPr>
          <a:xfrm>
            <a:off x="838200" y="459863"/>
            <a:ext cx="10515600" cy="1004594"/>
          </a:xfrm>
        </p:spPr>
        <p:txBody>
          <a:bodyPr vert="horz" lIns="91440" tIns="45720" rIns="91440" bIns="45720" rtlCol="0" anchor="ctr">
            <a:normAutofit/>
          </a:bodyPr>
          <a:lstStyle/>
          <a:p>
            <a:pPr algn="ctr"/>
            <a:r>
              <a:rPr lang="en-US" kern="1200">
                <a:solidFill>
                  <a:srgbClr val="FFFFFF"/>
                </a:solidFill>
                <a:latin typeface="+mj-lt"/>
                <a:ea typeface="+mj-ea"/>
                <a:cs typeface="+mj-cs"/>
              </a:rPr>
              <a:t>Business Questions</a:t>
            </a:r>
          </a:p>
        </p:txBody>
      </p:sp>
      <p:sp>
        <p:nvSpPr>
          <p:cNvPr id="31" name="Rectangle: Rounded Corners 3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TextBox 4">
            <a:extLst>
              <a:ext uri="{FF2B5EF4-FFF2-40B4-BE49-F238E27FC236}">
                <a16:creationId xmlns:a16="http://schemas.microsoft.com/office/drawing/2014/main" id="{A1A1A5F8-2220-9684-8363-3569F8702E0F}"/>
              </a:ext>
            </a:extLst>
          </p:cNvPr>
          <p:cNvGraphicFramePr/>
          <p:nvPr>
            <p:extLst>
              <p:ext uri="{D42A27DB-BD31-4B8C-83A1-F6EECF244321}">
                <p14:modId xmlns:p14="http://schemas.microsoft.com/office/powerpoint/2010/main" val="595745630"/>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5476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 name="Rectangle 91">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Stock exchange numbers">
            <a:extLst>
              <a:ext uri="{FF2B5EF4-FFF2-40B4-BE49-F238E27FC236}">
                <a16:creationId xmlns:a16="http://schemas.microsoft.com/office/drawing/2014/main" id="{48DD97EE-19DF-6F25-F89E-32F57F6218D0}"/>
              </a:ext>
            </a:extLst>
          </p:cNvPr>
          <p:cNvPicPr>
            <a:picLocks noChangeAspect="1"/>
          </p:cNvPicPr>
          <p:nvPr/>
        </p:nvPicPr>
        <p:blipFill rotWithShape="1">
          <a:blip r:embed="rId2"/>
          <a:srcRect l="4394" t="23391" r="4697"/>
          <a:stretch/>
        </p:blipFill>
        <p:spPr>
          <a:xfrm>
            <a:off x="20" y="10"/>
            <a:ext cx="12191981" cy="6857990"/>
          </a:xfrm>
          <a:prstGeom prst="rect">
            <a:avLst/>
          </a:prstGeom>
        </p:spPr>
      </p:pic>
      <p:sp>
        <p:nvSpPr>
          <p:cNvPr id="94" name="Rectangle 93">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7AFDAA-D61D-B932-EDDC-BEA3B769FB22}"/>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solidFill>
                  <a:schemeClr val="bg1"/>
                </a:solidFill>
              </a:rPr>
              <a:t>Data set and Data sources  </a:t>
            </a:r>
          </a:p>
        </p:txBody>
      </p:sp>
      <p:sp>
        <p:nvSpPr>
          <p:cNvPr id="96" name="Rectangle: Rounded Corners 95">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4862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64F0C0-01B6-902F-704F-A3176CC8B3C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4200" kern="1200">
                <a:solidFill>
                  <a:schemeClr val="tx1"/>
                </a:solidFill>
                <a:latin typeface="+mj-lt"/>
                <a:ea typeface="+mj-ea"/>
                <a:cs typeface="+mj-cs"/>
              </a:rPr>
              <a:t>            Primary Data And Secondary Data </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ext Placeholder 2">
            <a:extLst>
              <a:ext uri="{FF2B5EF4-FFF2-40B4-BE49-F238E27FC236}">
                <a16:creationId xmlns:a16="http://schemas.microsoft.com/office/drawing/2014/main" id="{3E350732-BAC7-7377-56AA-F5D23922B2CA}"/>
              </a:ext>
            </a:extLst>
          </p:cNvPr>
          <p:cNvGraphicFramePr/>
          <p:nvPr>
            <p:extLst>
              <p:ext uri="{D42A27DB-BD31-4B8C-83A1-F6EECF244321}">
                <p14:modId xmlns:p14="http://schemas.microsoft.com/office/powerpoint/2010/main" val="4135405990"/>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screenshot of a computer&#10;&#10;Description automatically generated">
            <a:extLst>
              <a:ext uri="{FF2B5EF4-FFF2-40B4-BE49-F238E27FC236}">
                <a16:creationId xmlns:a16="http://schemas.microsoft.com/office/drawing/2014/main" id="{4BE9FF01-856D-BC98-98F7-5D5A9AE04D51}"/>
              </a:ext>
            </a:extLst>
          </p:cNvPr>
          <p:cNvPicPr>
            <a:picLocks noChangeAspect="1"/>
          </p:cNvPicPr>
          <p:nvPr/>
        </p:nvPicPr>
        <p:blipFill>
          <a:blip r:embed="rId7"/>
          <a:stretch>
            <a:fillRect/>
          </a:stretch>
        </p:blipFill>
        <p:spPr>
          <a:xfrm>
            <a:off x="1084881" y="2228087"/>
            <a:ext cx="4556502" cy="2691449"/>
          </a:xfrm>
          <a:prstGeom prst="rect">
            <a:avLst/>
          </a:prstGeom>
        </p:spPr>
      </p:pic>
      <p:sp>
        <p:nvSpPr>
          <p:cNvPr id="7" name="TextBox 6">
            <a:extLst>
              <a:ext uri="{FF2B5EF4-FFF2-40B4-BE49-F238E27FC236}">
                <a16:creationId xmlns:a16="http://schemas.microsoft.com/office/drawing/2014/main" id="{7CFEDD7C-217E-CBEE-E214-0FBC80F35210}"/>
              </a:ext>
            </a:extLst>
          </p:cNvPr>
          <p:cNvSpPr txBox="1"/>
          <p:nvPr/>
        </p:nvSpPr>
        <p:spPr>
          <a:xfrm>
            <a:off x="6911586" y="2828835"/>
            <a:ext cx="4350774" cy="1754326"/>
          </a:xfrm>
          <a:prstGeom prst="rect">
            <a:avLst/>
          </a:prstGeom>
          <a:noFill/>
        </p:spPr>
        <p:txBody>
          <a:bodyPr wrap="square" lIns="91440" tIns="45720" rIns="91440" bIns="45720" rtlCol="0" anchor="t">
            <a:spAutoFit/>
          </a:bodyPr>
          <a:lstStyle/>
          <a:p>
            <a:r>
              <a:rPr lang="en-US" b="1">
                <a:ea typeface="+mn-lt"/>
                <a:cs typeface="+mn-lt"/>
              </a:rPr>
              <a:t>oil prices :</a:t>
            </a:r>
            <a:r>
              <a:rPr lang="en-US" b="1"/>
              <a:t> Macro-Trade</a:t>
            </a:r>
            <a:endParaRPr lang="en-US"/>
          </a:p>
          <a:p>
            <a:endParaRPr lang="en-US" b="1"/>
          </a:p>
          <a:p>
            <a:r>
              <a:rPr lang="en-US" b="1">
                <a:ea typeface="+mn-lt"/>
                <a:cs typeface="+mn-lt"/>
              </a:rPr>
              <a:t>US Airline Data :</a:t>
            </a:r>
            <a:r>
              <a:rPr lang="en-US" b="1"/>
              <a:t>US Energy Administration </a:t>
            </a:r>
            <a:endParaRPr lang="en-US"/>
          </a:p>
          <a:p>
            <a:endParaRPr lang="en-US" b="1"/>
          </a:p>
          <a:p>
            <a:r>
              <a:rPr lang="en-US" b="1">
                <a:ea typeface="+mn-lt"/>
                <a:cs typeface="+mn-lt"/>
              </a:rPr>
              <a:t>Indian Airline Data :</a:t>
            </a:r>
            <a:r>
              <a:rPr lang="en-US" b="1"/>
              <a:t> Kaggle</a:t>
            </a:r>
            <a:endParaRPr lang="en-US"/>
          </a:p>
          <a:p>
            <a:endParaRPr lang="en-US"/>
          </a:p>
        </p:txBody>
      </p:sp>
    </p:spTree>
    <p:extLst>
      <p:ext uri="{BB962C8B-B14F-4D97-AF65-F5344CB8AC3E}">
        <p14:creationId xmlns:p14="http://schemas.microsoft.com/office/powerpoint/2010/main" val="3422174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6115B79C-2EEF-E8B1-6EC0-76CB3E00DBCB}"/>
              </a:ext>
            </a:extLst>
          </p:cNvPr>
          <p:cNvPicPr>
            <a:picLocks noChangeAspect="1"/>
          </p:cNvPicPr>
          <p:nvPr/>
        </p:nvPicPr>
        <p:blipFill rotWithShape="1">
          <a:blip r:embed="rId2">
            <a:alphaModFix amt="35000"/>
          </a:blip>
          <a:srcRect t="4345" b="18863"/>
          <a:stretch/>
        </p:blipFill>
        <p:spPr>
          <a:xfrm>
            <a:off x="20" y="10"/>
            <a:ext cx="12191980" cy="6857990"/>
          </a:xfrm>
          <a:prstGeom prst="rect">
            <a:avLst/>
          </a:prstGeom>
        </p:spPr>
      </p:pic>
      <p:sp>
        <p:nvSpPr>
          <p:cNvPr id="2" name="Title 1">
            <a:extLst>
              <a:ext uri="{FF2B5EF4-FFF2-40B4-BE49-F238E27FC236}">
                <a16:creationId xmlns:a16="http://schemas.microsoft.com/office/drawing/2014/main" id="{7BE342D6-594D-6E81-0ADD-E0617288C3D9}"/>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solidFill>
                  <a:srgbClr val="FFFFFF"/>
                </a:solidFill>
              </a:rPr>
              <a:t>Data Wrangling Process</a:t>
            </a:r>
          </a:p>
        </p:txBody>
      </p:sp>
      <p:graphicFrame>
        <p:nvGraphicFramePr>
          <p:cNvPr id="62" name="Text Placeholder 2">
            <a:extLst>
              <a:ext uri="{FF2B5EF4-FFF2-40B4-BE49-F238E27FC236}">
                <a16:creationId xmlns:a16="http://schemas.microsoft.com/office/drawing/2014/main" id="{2991A355-3F78-9522-934F-AACC58456E35}"/>
              </a:ext>
            </a:extLst>
          </p:cNvPr>
          <p:cNvGraphicFramePr/>
          <p:nvPr>
            <p:extLst>
              <p:ext uri="{D42A27DB-BD31-4B8C-83A1-F6EECF244321}">
                <p14:modId xmlns:p14="http://schemas.microsoft.com/office/powerpoint/2010/main" val="185459016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2091309"/>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rry white background&#10;&#10;Description automatically generated">
            <a:extLst>
              <a:ext uri="{FF2B5EF4-FFF2-40B4-BE49-F238E27FC236}">
                <a16:creationId xmlns:a16="http://schemas.microsoft.com/office/drawing/2014/main" id="{69CF5859-6643-4F5B-BC2C-41590C41FA4E}"/>
              </a:ext>
            </a:extLst>
          </p:cNvPr>
          <p:cNvPicPr>
            <a:picLocks noChangeAspect="1"/>
          </p:cNvPicPr>
          <p:nvPr/>
        </p:nvPicPr>
        <p:blipFill rotWithShape="1">
          <a:blip r:embed="rId2">
            <a:alphaModFix amt="35000"/>
          </a:blip>
          <a:srcRect t="4345" b="18863"/>
          <a:stretch/>
        </p:blipFill>
        <p:spPr>
          <a:xfrm>
            <a:off x="20" y="10"/>
            <a:ext cx="12191979" cy="6857990"/>
          </a:xfrm>
          <a:prstGeom prst="rect">
            <a:avLst/>
          </a:prstGeom>
        </p:spPr>
      </p:pic>
      <p:sp>
        <p:nvSpPr>
          <p:cNvPr id="2" name="Title 1">
            <a:extLst>
              <a:ext uri="{FF2B5EF4-FFF2-40B4-BE49-F238E27FC236}">
                <a16:creationId xmlns:a16="http://schemas.microsoft.com/office/drawing/2014/main" id="{6089B471-A877-13AA-558B-359921A2C0EC}"/>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solidFill>
                  <a:srgbClr val="FFFFFF"/>
                </a:solidFill>
              </a:rPr>
              <a:t>Data Wrangling Process</a:t>
            </a:r>
          </a:p>
        </p:txBody>
      </p:sp>
      <p:sp>
        <p:nvSpPr>
          <p:cNvPr id="3" name="Text Placeholder 2">
            <a:extLst>
              <a:ext uri="{FF2B5EF4-FFF2-40B4-BE49-F238E27FC236}">
                <a16:creationId xmlns:a16="http://schemas.microsoft.com/office/drawing/2014/main" id="{89AAB7DC-7413-28A4-0A31-463863E69974}"/>
              </a:ext>
            </a:extLst>
          </p:cNvPr>
          <p:cNvSpPr>
            <a:spLocks noGrp="1"/>
          </p:cNvSpPr>
          <p:nvPr>
            <p:ph type="body" idx="1"/>
          </p:nvPr>
        </p:nvSpPr>
        <p:spPr/>
        <p:txBody>
          <a:bodyPr/>
          <a:lstStyle/>
          <a:p>
            <a:endParaRPr lang="en-US"/>
          </a:p>
        </p:txBody>
      </p:sp>
      <p:graphicFrame>
        <p:nvGraphicFramePr>
          <p:cNvPr id="9" name="Text Placeholder 2">
            <a:extLst>
              <a:ext uri="{FF2B5EF4-FFF2-40B4-BE49-F238E27FC236}">
                <a16:creationId xmlns:a16="http://schemas.microsoft.com/office/drawing/2014/main" id="{FD4E8BDC-470B-C122-0CAF-33A6C74CA77E}"/>
              </a:ext>
            </a:extLst>
          </p:cNvPr>
          <p:cNvGraphicFramePr/>
          <p:nvPr>
            <p:extLst>
              <p:ext uri="{D42A27DB-BD31-4B8C-83A1-F6EECF244321}">
                <p14:modId xmlns:p14="http://schemas.microsoft.com/office/powerpoint/2010/main" val="360650644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5590866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 name="Rectangle 102">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65D2BD-5B02-F121-24C2-268C45E215B4}"/>
              </a:ext>
            </a:extLst>
          </p:cNvPr>
          <p:cNvSpPr>
            <a:spLocks noGrp="1"/>
          </p:cNvSpPr>
          <p:nvPr>
            <p:ph type="title"/>
          </p:nvPr>
        </p:nvSpPr>
        <p:spPr>
          <a:xfrm>
            <a:off x="838200" y="557188"/>
            <a:ext cx="10515600" cy="1133499"/>
          </a:xfrm>
        </p:spPr>
        <p:txBody>
          <a:bodyPr vert="horz" lIns="91440" tIns="45720" rIns="91440" bIns="45720" rtlCol="0" anchor="ctr">
            <a:normAutofit/>
          </a:bodyPr>
          <a:lstStyle/>
          <a:p>
            <a:pPr algn="ctr"/>
            <a:r>
              <a:rPr lang="en-US" sz="5200" kern="1200">
                <a:solidFill>
                  <a:schemeClr val="tx1"/>
                </a:solidFill>
                <a:latin typeface="+mj-lt"/>
                <a:ea typeface="+mj-ea"/>
                <a:cs typeface="+mj-cs"/>
              </a:rPr>
              <a:t>Challenges </a:t>
            </a:r>
          </a:p>
        </p:txBody>
      </p:sp>
      <p:graphicFrame>
        <p:nvGraphicFramePr>
          <p:cNvPr id="45" name="Text Placeholder 2">
            <a:extLst>
              <a:ext uri="{FF2B5EF4-FFF2-40B4-BE49-F238E27FC236}">
                <a16:creationId xmlns:a16="http://schemas.microsoft.com/office/drawing/2014/main" id="{20DFC2A5-DD7D-3B45-BB10-1931AB2CA356}"/>
              </a:ext>
            </a:extLst>
          </p:cNvPr>
          <p:cNvGraphicFramePr/>
          <p:nvPr>
            <p:extLst>
              <p:ext uri="{D42A27DB-BD31-4B8C-83A1-F6EECF244321}">
                <p14:modId xmlns:p14="http://schemas.microsoft.com/office/powerpoint/2010/main" val="1443250925"/>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215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olor Cover">
            <a:extLst>
              <a:ext uri="{FF2B5EF4-FFF2-40B4-BE49-F238E27FC236}">
                <a16:creationId xmlns:a16="http://schemas.microsoft.com/office/drawing/2014/main" id="{34DE9D20-D6C2-4834-9EE9-EC583F3FE5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81ECFC71-4503-4F75-92FF-AF8211FFD6F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6064235" cy="6858000"/>
            <a:chOff x="651279" y="598259"/>
            <a:chExt cx="10889442" cy="5680742"/>
          </a:xfrm>
        </p:grpSpPr>
        <p:sp>
          <p:nvSpPr>
            <p:cNvPr id="29" name="Color">
              <a:extLst>
                <a:ext uri="{FF2B5EF4-FFF2-40B4-BE49-F238E27FC236}">
                  <a16:creationId xmlns:a16="http://schemas.microsoft.com/office/drawing/2014/main" id="{4FA941CA-BC21-4BE3-80CD-EDD305108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olor">
              <a:extLst>
                <a:ext uri="{FF2B5EF4-FFF2-40B4-BE49-F238E27FC236}">
                  <a16:creationId xmlns:a16="http://schemas.microsoft.com/office/drawing/2014/main" id="{92FECA53-20C7-45FC-8843-018A589C75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A screenshot of a computer code&#10;&#10;Description automatically generated">
            <a:extLst>
              <a:ext uri="{FF2B5EF4-FFF2-40B4-BE49-F238E27FC236}">
                <a16:creationId xmlns:a16="http://schemas.microsoft.com/office/drawing/2014/main" id="{8E5D2165-4B4A-F2DF-B04F-2199008DED8B}"/>
              </a:ext>
            </a:extLst>
          </p:cNvPr>
          <p:cNvPicPr>
            <a:picLocks noChangeAspect="1"/>
          </p:cNvPicPr>
          <p:nvPr/>
        </p:nvPicPr>
        <p:blipFill>
          <a:blip r:embed="rId2"/>
          <a:stretch>
            <a:fillRect/>
          </a:stretch>
        </p:blipFill>
        <p:spPr>
          <a:xfrm>
            <a:off x="6830360" y="1007830"/>
            <a:ext cx="4663829" cy="1947148"/>
          </a:xfrm>
          <a:prstGeom prst="rect">
            <a:avLst/>
          </a:prstGeom>
        </p:spPr>
      </p:pic>
      <p:pic>
        <p:nvPicPr>
          <p:cNvPr id="4" name="Picture 3" descr="A screenshot of a computer code&#10;&#10;Description automatically generated">
            <a:extLst>
              <a:ext uri="{FF2B5EF4-FFF2-40B4-BE49-F238E27FC236}">
                <a16:creationId xmlns:a16="http://schemas.microsoft.com/office/drawing/2014/main" id="{4E575553-ED40-0FEC-D04B-23FA6D7E8267}"/>
              </a:ext>
            </a:extLst>
          </p:cNvPr>
          <p:cNvPicPr>
            <a:picLocks noChangeAspect="1"/>
          </p:cNvPicPr>
          <p:nvPr/>
        </p:nvPicPr>
        <p:blipFill>
          <a:blip r:embed="rId3"/>
          <a:stretch>
            <a:fillRect/>
          </a:stretch>
        </p:blipFill>
        <p:spPr>
          <a:xfrm>
            <a:off x="6830359" y="3847361"/>
            <a:ext cx="4663829" cy="1900510"/>
          </a:xfrm>
          <a:prstGeom prst="rect">
            <a:avLst/>
          </a:prstGeom>
        </p:spPr>
      </p:pic>
      <p:grpSp>
        <p:nvGrpSpPr>
          <p:cNvPr id="32" name="Group 31">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3" name="Freeform: Shape 32">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Freeform: Shape 45">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6" name="Freeform: Shape 35">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7" name="Freeform: Shape 36">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8" name="Freeform: Shape 37">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9" name="Freeform: Shape 38">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35D1C429-D652-CAB1-8A59-9CB58AFAC6E6}"/>
              </a:ext>
            </a:extLst>
          </p:cNvPr>
          <p:cNvSpPr>
            <a:spLocks noGrp="1"/>
          </p:cNvSpPr>
          <p:nvPr>
            <p:ph type="title"/>
          </p:nvPr>
        </p:nvSpPr>
        <p:spPr>
          <a:xfrm>
            <a:off x="786385" y="841249"/>
            <a:ext cx="5074368" cy="3018870"/>
          </a:xfrm>
        </p:spPr>
        <p:txBody>
          <a:bodyPr vert="horz" lIns="91440" tIns="45720" rIns="91440" bIns="45720" rtlCol="0" anchor="b">
            <a:normAutofit/>
          </a:bodyPr>
          <a:lstStyle/>
          <a:p>
            <a:r>
              <a:rPr lang="en-US" sz="4800">
                <a:solidFill>
                  <a:schemeClr val="bg1"/>
                </a:solidFill>
              </a:rPr>
              <a:t>Findings</a:t>
            </a:r>
          </a:p>
        </p:txBody>
      </p:sp>
      <p:sp>
        <p:nvSpPr>
          <p:cNvPr id="3" name="Text Placeholder 2">
            <a:extLst>
              <a:ext uri="{FF2B5EF4-FFF2-40B4-BE49-F238E27FC236}">
                <a16:creationId xmlns:a16="http://schemas.microsoft.com/office/drawing/2014/main" id="{7D651B13-F2AD-E878-831C-69AD2F4E917E}"/>
              </a:ext>
            </a:extLst>
          </p:cNvPr>
          <p:cNvSpPr>
            <a:spLocks noGrp="1"/>
          </p:cNvSpPr>
          <p:nvPr>
            <p:ph type="body" idx="1"/>
          </p:nvPr>
        </p:nvSpPr>
        <p:spPr>
          <a:xfrm>
            <a:off x="786383" y="3952172"/>
            <a:ext cx="5074368" cy="2229172"/>
          </a:xfrm>
        </p:spPr>
        <p:txBody>
          <a:bodyPr vert="horz" lIns="91440" tIns="45720" rIns="91440" bIns="45720" rtlCol="0" anchor="t">
            <a:normAutofit/>
          </a:bodyPr>
          <a:lstStyle/>
          <a:p>
            <a:pPr marL="0" indent="0">
              <a:buNone/>
            </a:pPr>
            <a:endParaRPr lang="en-US" sz="1800">
              <a:solidFill>
                <a:schemeClr val="bg1"/>
              </a:solidFill>
              <a:ea typeface="Calibri" panose="020F0502020204030204"/>
              <a:cs typeface="Calibri" panose="020F0502020204030204"/>
            </a:endParaRPr>
          </a:p>
        </p:txBody>
      </p:sp>
      <p:sp>
        <p:nvSpPr>
          <p:cNvPr id="7" name="TextBox 6">
            <a:extLst>
              <a:ext uri="{FF2B5EF4-FFF2-40B4-BE49-F238E27FC236}">
                <a16:creationId xmlns:a16="http://schemas.microsoft.com/office/drawing/2014/main" id="{D29D0DF9-5DE8-82EC-8864-D928E8AC2298}"/>
              </a:ext>
            </a:extLst>
          </p:cNvPr>
          <p:cNvSpPr txBox="1"/>
          <p:nvPr/>
        </p:nvSpPr>
        <p:spPr>
          <a:xfrm>
            <a:off x="7013359" y="3210757"/>
            <a:ext cx="43204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         </a:t>
            </a:r>
            <a:r>
              <a:rPr lang="en-US" b="1">
                <a:ea typeface="Calibri"/>
                <a:cs typeface="Calibri"/>
              </a:rPr>
              <a:t>             INDIAN AIRLINES</a:t>
            </a:r>
            <a:endParaRPr lang="en-US" b="1"/>
          </a:p>
        </p:txBody>
      </p:sp>
      <p:sp>
        <p:nvSpPr>
          <p:cNvPr id="9" name="TextBox 8">
            <a:extLst>
              <a:ext uri="{FF2B5EF4-FFF2-40B4-BE49-F238E27FC236}">
                <a16:creationId xmlns:a16="http://schemas.microsoft.com/office/drawing/2014/main" id="{1BBBD6EB-1F83-86D5-DFC5-BF19494CA3AE}"/>
              </a:ext>
            </a:extLst>
          </p:cNvPr>
          <p:cNvSpPr txBox="1"/>
          <p:nvPr/>
        </p:nvSpPr>
        <p:spPr>
          <a:xfrm>
            <a:off x="7279689" y="399495"/>
            <a:ext cx="37286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                  </a:t>
            </a:r>
            <a:r>
              <a:rPr lang="en-US" b="1">
                <a:ea typeface="Calibri"/>
                <a:cs typeface="Calibri"/>
              </a:rPr>
              <a:t>   US AIRLINES</a:t>
            </a:r>
          </a:p>
        </p:txBody>
      </p:sp>
    </p:spTree>
    <p:extLst>
      <p:ext uri="{BB962C8B-B14F-4D97-AF65-F5344CB8AC3E}">
        <p14:creationId xmlns:p14="http://schemas.microsoft.com/office/powerpoint/2010/main" val="22901539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15</Slides>
  <Notes>0</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Analyzing the Correlation Between Oil Prices and Airfare</vt:lpstr>
      <vt:lpstr>Introduction</vt:lpstr>
      <vt:lpstr>Business Questions</vt:lpstr>
      <vt:lpstr>Data set and Data sources  </vt:lpstr>
      <vt:lpstr>            Primary Data And Secondary Data </vt:lpstr>
      <vt:lpstr>Data Wrangling Process</vt:lpstr>
      <vt:lpstr>Data Wrangling Process</vt:lpstr>
      <vt:lpstr>Challenges </vt:lpstr>
      <vt:lpstr>Findings</vt:lpstr>
      <vt:lpstr>Dashboards </vt:lpstr>
      <vt:lpstr>                        VISUALISATION</vt:lpstr>
      <vt:lpstr>PowerPoint Presentation</vt:lpstr>
      <vt:lpstr>Uniqueness</vt:lpstr>
      <vt:lpstr>Final Analysis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dc:title>
  <dc:creator>S SHREYA RAO 29 - 74021219129</dc:creator>
  <cp:revision>3</cp:revision>
  <dcterms:created xsi:type="dcterms:W3CDTF">2023-12-07T02:34:20Z</dcterms:created>
  <dcterms:modified xsi:type="dcterms:W3CDTF">2023-12-08T03:05:52Z</dcterms:modified>
</cp:coreProperties>
</file>